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34" r:id="rId3"/>
    <p:sldId id="335" r:id="rId4"/>
    <p:sldId id="342" r:id="rId5"/>
    <p:sldId id="326" r:id="rId6"/>
    <p:sldId id="341" r:id="rId7"/>
    <p:sldId id="343" r:id="rId8"/>
    <p:sldId id="344" r:id="rId9"/>
    <p:sldId id="320" r:id="rId10"/>
    <p:sldId id="261" r:id="rId11"/>
    <p:sldId id="262" r:id="rId12"/>
    <p:sldId id="263" r:id="rId13"/>
    <p:sldId id="304" r:id="rId14"/>
    <p:sldId id="303" r:id="rId15"/>
    <p:sldId id="305" r:id="rId16"/>
    <p:sldId id="336" r:id="rId17"/>
    <p:sldId id="340" r:id="rId18"/>
    <p:sldId id="283" r:id="rId19"/>
    <p:sldId id="285" r:id="rId2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906638"/>
    <a:srgbClr val="696969"/>
    <a:srgbClr val="10723C"/>
    <a:srgbClr val="B1510F"/>
    <a:srgbClr val="860300"/>
    <a:srgbClr val="3C5A59"/>
    <a:srgbClr val="545454"/>
    <a:srgbClr val="455B6F"/>
    <a:srgbClr val="598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35CCEB09-63E7-4441-89D5-3DE2AD25A26A}"/>
    <pc:docChg chg="undo custSel modSld">
      <pc:chgData name="Kulinich Bohdan" userId="48e65c9f34e137d0" providerId="LiveId" clId="{35CCEB09-63E7-4441-89D5-3DE2AD25A26A}" dt="2022-01-17T08:35:43.689" v="3" actId="478"/>
      <pc:docMkLst>
        <pc:docMk/>
      </pc:docMkLst>
      <pc:sldChg chg="addSp delSp modSp mod addAnim delAnim">
        <pc:chgData name="Kulinich Bohdan" userId="48e65c9f34e137d0" providerId="LiveId" clId="{35CCEB09-63E7-4441-89D5-3DE2AD25A26A}" dt="2022-01-17T08:35:43.689" v="3" actId="478"/>
        <pc:sldMkLst>
          <pc:docMk/>
          <pc:sldMk cId="1088591982" sldId="256"/>
        </pc:sldMkLst>
        <pc:spChg chg="add del">
          <ac:chgData name="Kulinich Bohdan" userId="48e65c9f34e137d0" providerId="LiveId" clId="{35CCEB09-63E7-4441-89D5-3DE2AD25A26A}" dt="2022-01-17T08:35:43.689" v="3" actId="478"/>
          <ac:spMkLst>
            <pc:docMk/>
            <pc:sldMk cId="1088591982" sldId="256"/>
            <ac:spMk id="2" creationId="{00000000-0000-0000-0000-000000000000}"/>
          </ac:spMkLst>
        </pc:spChg>
        <pc:spChg chg="add del mod">
          <ac:chgData name="Kulinich Bohdan" userId="48e65c9f34e137d0" providerId="LiveId" clId="{35CCEB09-63E7-4441-89D5-3DE2AD25A26A}" dt="2022-01-17T08:35:43.247" v="2"/>
          <ac:spMkLst>
            <pc:docMk/>
            <pc:sldMk cId="1088591982" sldId="256"/>
            <ac:spMk id="29" creationId="{F00FA9A6-46DE-D64B-A07F-3B445E06B578}"/>
          </ac:spMkLst>
        </pc:spChg>
        <pc:spChg chg="add del mod">
          <ac:chgData name="Kulinich Bohdan" userId="48e65c9f34e137d0" providerId="LiveId" clId="{35CCEB09-63E7-4441-89D5-3DE2AD25A26A}" dt="2022-01-17T08:35:43.247" v="2"/>
          <ac:spMkLst>
            <pc:docMk/>
            <pc:sldMk cId="1088591982" sldId="256"/>
            <ac:spMk id="30" creationId="{E4CD3017-137C-0044-B1B7-361604185101}"/>
          </ac:spMkLst>
        </pc:spChg>
        <pc:spChg chg="add del mod">
          <ac:chgData name="Kulinich Bohdan" userId="48e65c9f34e137d0" providerId="LiveId" clId="{35CCEB09-63E7-4441-89D5-3DE2AD25A26A}" dt="2022-01-17T08:35:43.247" v="2"/>
          <ac:spMkLst>
            <pc:docMk/>
            <pc:sldMk cId="1088591982" sldId="256"/>
            <ac:spMk id="31" creationId="{A5C612FE-5648-9D43-8BDE-16E008F293C3}"/>
          </ac:spMkLst>
        </pc:spChg>
        <pc:picChg chg="add del">
          <ac:chgData name="Kulinich Bohdan" userId="48e65c9f34e137d0" providerId="LiveId" clId="{35CCEB09-63E7-4441-89D5-3DE2AD25A26A}" dt="2022-01-17T08:35:43.689" v="3" actId="478"/>
          <ac:picMkLst>
            <pc:docMk/>
            <pc:sldMk cId="1088591982" sldId="256"/>
            <ac:picMk id="28" creationId="{00000000-0000-0000-0000-000000000000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10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68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67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29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22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0.png"/><Relationship Id="rId5" Type="http://schemas.openxmlformats.org/officeDocument/2006/relationships/image" Target="../media/image42.png"/><Relationship Id="rId4" Type="http://schemas.openxmlformats.org/officeDocument/2006/relationships/image" Target="../media/image3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0.png"/><Relationship Id="rId5" Type="http://schemas.openxmlformats.org/officeDocument/2006/relationships/image" Target="../media/image340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380.png"/><Relationship Id="rId4" Type="http://schemas.openxmlformats.org/officeDocument/2006/relationships/image" Target="../media/image3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0.png"/><Relationship Id="rId13" Type="http://schemas.openxmlformats.org/officeDocument/2006/relationships/image" Target="../media/image49.png"/><Relationship Id="rId18" Type="http://schemas.openxmlformats.org/officeDocument/2006/relationships/image" Target="../media/image51.png"/><Relationship Id="rId3" Type="http://schemas.openxmlformats.org/officeDocument/2006/relationships/image" Target="../media/image46.png"/><Relationship Id="rId21" Type="http://schemas.openxmlformats.org/officeDocument/2006/relationships/image" Target="../media/image83.png"/><Relationship Id="rId7" Type="http://schemas.openxmlformats.org/officeDocument/2006/relationships/image" Target="../media/image430.png"/><Relationship Id="rId12" Type="http://schemas.openxmlformats.org/officeDocument/2006/relationships/image" Target="../media/image48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5.png"/><Relationship Id="rId20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0.png"/><Relationship Id="rId11" Type="http://schemas.openxmlformats.org/officeDocument/2006/relationships/image" Target="../media/image490.png"/><Relationship Id="rId15" Type="http://schemas.openxmlformats.org/officeDocument/2006/relationships/image" Target="../media/image54.png"/><Relationship Id="rId23" Type="http://schemas.openxmlformats.org/officeDocument/2006/relationships/image" Target="../media/image44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470.png"/><Relationship Id="rId14" Type="http://schemas.openxmlformats.org/officeDocument/2006/relationships/image" Target="../media/image520.png"/><Relationship Id="rId22" Type="http://schemas.openxmlformats.org/officeDocument/2006/relationships/image" Target="../media/image8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42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42.png"/><Relationship Id="rId7" Type="http://schemas.openxmlformats.org/officeDocument/2006/relationships/image" Target="../media/image10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56.png"/><Relationship Id="rId10" Type="http://schemas.openxmlformats.org/officeDocument/2006/relationships/image" Target="../media/image105.png"/><Relationship Id="rId4" Type="http://schemas.openxmlformats.org/officeDocument/2006/relationships/image" Target="../media/image52.png"/><Relationship Id="rId9" Type="http://schemas.openxmlformats.org/officeDocument/2006/relationships/image" Target="../media/image10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42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9" Type="http://schemas.openxmlformats.org/officeDocument/2006/relationships/image" Target="../media/image42.png"/><Relationship Id="rId18" Type="http://schemas.openxmlformats.org/officeDocument/2006/relationships/image" Target="../media/image122.png"/><Relationship Id="rId3" Type="http://schemas.openxmlformats.org/officeDocument/2006/relationships/image" Target="../media/image57.png"/><Relationship Id="rId34" Type="http://schemas.openxmlformats.org/officeDocument/2006/relationships/image" Target="../media/image136.png"/><Relationship Id="rId42" Type="http://schemas.openxmlformats.org/officeDocument/2006/relationships/image" Target="../media/image62.png"/><Relationship Id="rId47" Type="http://schemas.openxmlformats.org/officeDocument/2006/relationships/image" Target="../media/image67.png"/><Relationship Id="rId50" Type="http://schemas.openxmlformats.org/officeDocument/2006/relationships/image" Target="../media/image138.png"/><Relationship Id="rId38" Type="http://schemas.openxmlformats.org/officeDocument/2006/relationships/image" Target="../media/image108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46" Type="http://schemas.openxmlformats.org/officeDocument/2006/relationships/image" Target="../media/image66.png"/><Relationship Id="rId25" Type="http://schemas.openxmlformats.org/officeDocument/2006/relationships/image" Target="../media/image128.png"/><Relationship Id="rId33" Type="http://schemas.openxmlformats.org/officeDocument/2006/relationships/image" Target="../media/image135.png"/><Relationship Id="rId2" Type="http://schemas.openxmlformats.org/officeDocument/2006/relationships/notesSlide" Target="../notesSlides/notesSlide12.xml"/><Relationship Id="rId41" Type="http://schemas.openxmlformats.org/officeDocument/2006/relationships/image" Target="../media/image61.png"/><Relationship Id="rId16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37" Type="http://schemas.openxmlformats.org/officeDocument/2006/relationships/image" Target="../media/image59.png"/><Relationship Id="rId40" Type="http://schemas.openxmlformats.org/officeDocument/2006/relationships/image" Target="../media/image60.png"/><Relationship Id="rId45" Type="http://schemas.openxmlformats.org/officeDocument/2006/relationships/image" Target="../media/image65.png"/><Relationship Id="rId24" Type="http://schemas.openxmlformats.org/officeDocument/2006/relationships/image" Target="../media/image127.png"/><Relationship Id="rId32" Type="http://schemas.openxmlformats.org/officeDocument/2006/relationships/image" Target="../media/image134.png"/><Relationship Id="rId36" Type="http://schemas.openxmlformats.org/officeDocument/2006/relationships/image" Target="../media/image58.png"/><Relationship Id="rId49" Type="http://schemas.openxmlformats.org/officeDocument/2006/relationships/image" Target="../media/image69.png"/><Relationship Id="rId10" Type="http://schemas.openxmlformats.org/officeDocument/2006/relationships/image" Target="../media/image114.png"/><Relationship Id="rId44" Type="http://schemas.openxmlformats.org/officeDocument/2006/relationships/image" Target="../media/image64.png"/><Relationship Id="rId35" Type="http://schemas.openxmlformats.org/officeDocument/2006/relationships/image" Target="../media/image137.png"/><Relationship Id="rId9" Type="http://schemas.openxmlformats.org/officeDocument/2006/relationships/image" Target="../media/image113.png"/><Relationship Id="rId43" Type="http://schemas.openxmlformats.org/officeDocument/2006/relationships/image" Target="../media/image63.png"/><Relationship Id="rId14" Type="http://schemas.openxmlformats.org/officeDocument/2006/relationships/image" Target="../media/image118.png"/><Relationship Id="rId48" Type="http://schemas.openxmlformats.org/officeDocument/2006/relationships/image" Target="../media/image68.png"/><Relationship Id="rId27" Type="http://schemas.openxmlformats.org/officeDocument/2006/relationships/image" Target="../media/image130.png"/><Relationship Id="rId8" Type="http://schemas.openxmlformats.org/officeDocument/2006/relationships/image" Target="../media/image112.png"/><Relationship Id="rId5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7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6.png"/><Relationship Id="rId7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інтеграла. Розв’язування типових вправ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1818700"/>
            <a:ext cx="6161316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загальний вигляд первісних: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3" y="3446985"/>
                <a:ext cx="5901104" cy="53104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;</m:t>
                    </m:r>
                    <m:d>
                      <m:dPr>
                        <m:begChr m:val="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</m:e>
                    </m:d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3446985"/>
                <a:ext cx="5901104" cy="531043"/>
              </a:xfrm>
              <a:prstGeom prst="rect">
                <a:avLst/>
              </a:prstGeom>
              <a:blipFill>
                <a:blip r:embed="rId4"/>
                <a:stretch>
                  <a:fillRect l="-2066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/>
              <p:nvPr/>
            </p:nvSpPr>
            <p:spPr>
              <a:xfrm>
                <a:off x="6030683" y="4340208"/>
                <a:ext cx="5901104" cy="53931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</a:t>
                </a:r>
                <a:r>
                  <a:rPr lang="en-US" sz="2800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endParaRPr lang="en-US" sz="2800" b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9E200E27-E724-4B1E-8F28-9255204F97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4340208"/>
                <a:ext cx="5901104" cy="539315"/>
              </a:xfrm>
              <a:prstGeom prst="rect">
                <a:avLst/>
              </a:prstGeom>
              <a:blipFill>
                <a:blip r:embed="rId6"/>
                <a:stretch>
                  <a:fillRect l="-2066" t="-10227" b="-3068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8922" y="1828860"/>
            <a:ext cx="6161315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загальний вигляд первісних функцій: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/>
              <p:nvPr/>
            </p:nvSpPr>
            <p:spPr>
              <a:xfrm>
                <a:off x="6030684" y="3120927"/>
                <a:ext cx="6161315" cy="114557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2A879808-617F-4DAB-B25A-1468A8864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3120927"/>
                <a:ext cx="6161315" cy="1145570"/>
              </a:xfrm>
              <a:prstGeom prst="rect">
                <a:avLst/>
              </a:prstGeom>
              <a:blipFill>
                <a:blip r:embed="rId5"/>
                <a:stretch>
                  <a:fillRect l="-197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/>
              <p:nvPr/>
            </p:nvSpPr>
            <p:spPr>
              <a:xfrm>
                <a:off x="6030683" y="4529766"/>
                <a:ext cx="6161315" cy="114557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>
                <a:extLst>
                  <a:ext uri="{FF2B5EF4-FFF2-40B4-BE49-F238E27FC236}">
                    <a16:creationId xmlns:a16="http://schemas.microsoft.com/office/drawing/2014/main" id="{FF77C08D-C0C3-4819-BE8B-B009E7652A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3" y="4529766"/>
                <a:ext cx="6161315" cy="1145570"/>
              </a:xfrm>
              <a:prstGeom prst="rect">
                <a:avLst/>
              </a:prstGeom>
              <a:blipFill>
                <a:blip r:embed="rId6"/>
                <a:stretch>
                  <a:fillRect l="-197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1522216"/>
                <a:ext cx="5781039" cy="138499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яка задовольняє умову: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1522216"/>
                <a:ext cx="5781039" cy="1384995"/>
              </a:xfrm>
              <a:prstGeom prst="rect">
                <a:avLst/>
              </a:prstGeom>
              <a:blipFill>
                <a:blip r:embed="rId4"/>
                <a:stretch>
                  <a:fillRect t="-5286" b="-114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8FDCA725-314F-4711-919D-02C28519B6BF}"/>
                  </a:ext>
                </a:extLst>
              </p:cNvPr>
              <p:cNvSpPr/>
              <p:nvPr/>
            </p:nvSpPr>
            <p:spPr>
              <a:xfrm>
                <a:off x="6410961" y="3955804"/>
                <a:ext cx="5781039" cy="963854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𝑰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∞;+∞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8FDCA725-314F-4711-919D-02C28519B6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955804"/>
                <a:ext cx="5781039" cy="9638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Рисунок 13" descr="Зображення, що містить стіл&#10;&#10;Автоматично згенерований опис">
            <a:extLst>
              <a:ext uri="{FF2B5EF4-FFF2-40B4-BE49-F238E27FC236}">
                <a16:creationId xmlns:a16="http://schemas.microsoft.com/office/drawing/2014/main" id="{2CD24108-4B44-4081-9F32-F328DC36C3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2"/>
          <a:stretch/>
        </p:blipFill>
        <p:spPr>
          <a:xfrm>
            <a:off x="0" y="1474605"/>
            <a:ext cx="7362365" cy="5188789"/>
          </a:xfrm>
          <a:prstGeom prst="rect">
            <a:avLst/>
          </a:prstGeom>
        </p:spPr>
      </p:pic>
      <p:sp>
        <p:nvSpPr>
          <p:cNvPr id="23" name="Прямокутник 22">
            <a:extLst>
              <a:ext uri="{FF2B5EF4-FFF2-40B4-BE49-F238E27FC236}">
                <a16:creationId xmlns:a16="http://schemas.microsoft.com/office/drawing/2014/main" id="{DB8CF129-1FE6-4538-85D0-4D90E642C434}"/>
              </a:ext>
            </a:extLst>
          </p:cNvPr>
          <p:cNvSpPr/>
          <p:nvPr/>
        </p:nvSpPr>
        <p:spPr>
          <a:xfrm>
            <a:off x="2584132" y="3026346"/>
            <a:ext cx="659405" cy="1212694"/>
          </a:xfrm>
          <a:custGeom>
            <a:avLst/>
            <a:gdLst>
              <a:gd name="connsiteX0" fmla="*/ 0 w 656230"/>
              <a:gd name="connsiteY0" fmla="*/ 0 h 1212694"/>
              <a:gd name="connsiteX1" fmla="*/ 656230 w 656230"/>
              <a:gd name="connsiteY1" fmla="*/ 0 h 1212694"/>
              <a:gd name="connsiteX2" fmla="*/ 656230 w 656230"/>
              <a:gd name="connsiteY2" fmla="*/ 1212694 h 1212694"/>
              <a:gd name="connsiteX3" fmla="*/ 0 w 656230"/>
              <a:gd name="connsiteY3" fmla="*/ 1212694 h 1212694"/>
              <a:gd name="connsiteX4" fmla="*/ 0 w 656230"/>
              <a:gd name="connsiteY4" fmla="*/ 0 h 1212694"/>
              <a:gd name="connsiteX0" fmla="*/ 0 w 659405"/>
              <a:gd name="connsiteY0" fmla="*/ 0 h 1212694"/>
              <a:gd name="connsiteX1" fmla="*/ 659405 w 659405"/>
              <a:gd name="connsiteY1" fmla="*/ 482600 h 1212694"/>
              <a:gd name="connsiteX2" fmla="*/ 656230 w 659405"/>
              <a:gd name="connsiteY2" fmla="*/ 1212694 h 1212694"/>
              <a:gd name="connsiteX3" fmla="*/ 0 w 659405"/>
              <a:gd name="connsiteY3" fmla="*/ 1212694 h 1212694"/>
              <a:gd name="connsiteX4" fmla="*/ 0 w 659405"/>
              <a:gd name="connsiteY4" fmla="*/ 0 h 1212694"/>
              <a:gd name="connsiteX0" fmla="*/ 0 w 659405"/>
              <a:gd name="connsiteY0" fmla="*/ 0 h 1212694"/>
              <a:gd name="connsiteX1" fmla="*/ 659405 w 659405"/>
              <a:gd name="connsiteY1" fmla="*/ 482600 h 1212694"/>
              <a:gd name="connsiteX2" fmla="*/ 656230 w 659405"/>
              <a:gd name="connsiteY2" fmla="*/ 1212694 h 1212694"/>
              <a:gd name="connsiteX3" fmla="*/ 0 w 659405"/>
              <a:gd name="connsiteY3" fmla="*/ 1212694 h 1212694"/>
              <a:gd name="connsiteX4" fmla="*/ 0 w 659405"/>
              <a:gd name="connsiteY4" fmla="*/ 0 h 1212694"/>
              <a:gd name="connsiteX0" fmla="*/ 0 w 659405"/>
              <a:gd name="connsiteY0" fmla="*/ 0 h 1212694"/>
              <a:gd name="connsiteX1" fmla="*/ 659405 w 659405"/>
              <a:gd name="connsiteY1" fmla="*/ 482600 h 1212694"/>
              <a:gd name="connsiteX2" fmla="*/ 656230 w 659405"/>
              <a:gd name="connsiteY2" fmla="*/ 1212694 h 1212694"/>
              <a:gd name="connsiteX3" fmla="*/ 0 w 659405"/>
              <a:gd name="connsiteY3" fmla="*/ 1212694 h 1212694"/>
              <a:gd name="connsiteX4" fmla="*/ 0 w 659405"/>
              <a:gd name="connsiteY4" fmla="*/ 0 h 121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405" h="1212694">
                <a:moveTo>
                  <a:pt x="0" y="0"/>
                </a:moveTo>
                <a:cubicBezTo>
                  <a:pt x="245202" y="135467"/>
                  <a:pt x="442778" y="270933"/>
                  <a:pt x="659405" y="482600"/>
                </a:cubicBezTo>
                <a:cubicBezTo>
                  <a:pt x="658347" y="725965"/>
                  <a:pt x="657288" y="969329"/>
                  <a:pt x="656230" y="1212694"/>
                </a:cubicBezTo>
                <a:lnTo>
                  <a:pt x="0" y="12126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06871A91-426B-407B-9A94-10294481C267}"/>
              </a:ext>
            </a:extLst>
          </p:cNvPr>
          <p:cNvCxnSpPr>
            <a:cxnSpLocks/>
          </p:cNvCxnSpPr>
          <p:nvPr/>
        </p:nvCxnSpPr>
        <p:spPr>
          <a:xfrm>
            <a:off x="2584132" y="3026346"/>
            <a:ext cx="0" cy="1212694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 сполучна лінія 23">
            <a:extLst>
              <a:ext uri="{FF2B5EF4-FFF2-40B4-BE49-F238E27FC236}">
                <a16:creationId xmlns:a16="http://schemas.microsoft.com/office/drawing/2014/main" id="{0F46F953-237A-4255-996A-D28242F39CCA}"/>
              </a:ext>
            </a:extLst>
          </p:cNvPr>
          <p:cNvCxnSpPr>
            <a:cxnSpLocks/>
          </p:cNvCxnSpPr>
          <p:nvPr/>
        </p:nvCxnSpPr>
        <p:spPr>
          <a:xfrm>
            <a:off x="3240383" y="3483546"/>
            <a:ext cx="0" cy="755494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Зображення, що містить летить, повітряний змій, чоловік, дивиться&#10;&#10;Автоматично згенерований опис">
            <a:extLst>
              <a:ext uri="{FF2B5EF4-FFF2-40B4-BE49-F238E27FC236}">
                <a16:creationId xmlns:a16="http://schemas.microsoft.com/office/drawing/2014/main" id="{EA23DC97-4990-47AF-8D60-767BCC52D2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3"/>
          <a:stretch/>
        </p:blipFill>
        <p:spPr>
          <a:xfrm>
            <a:off x="-51884" y="1474606"/>
            <a:ext cx="7362365" cy="5337128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7570839" y="1466803"/>
            <a:ext cx="4621162" cy="1384995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криволінійної трапеції, зображеної на рисунку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3D8F193-2E6B-41FD-B375-9089473392F6}"/>
                  </a:ext>
                </a:extLst>
              </p:cNvPr>
              <p:cNvSpPr txBox="1"/>
              <p:nvPr/>
            </p:nvSpPr>
            <p:spPr>
              <a:xfrm>
                <a:off x="1679147" y="1466803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3D8F193-2E6B-41FD-B375-908947339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147" y="1466803"/>
                <a:ext cx="67376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5EB6EDC-CC4E-4BCD-85F6-5AC95E8C48EC}"/>
                  </a:ext>
                </a:extLst>
              </p:cNvPr>
              <p:cNvSpPr txBox="1"/>
              <p:nvPr/>
            </p:nvSpPr>
            <p:spPr>
              <a:xfrm>
                <a:off x="6748084" y="4330956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5EB6EDC-CC4E-4BCD-85F6-5AC95E8C4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8084" y="4330956"/>
                <a:ext cx="673769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085810-1B38-443F-8FCA-E6AA7670AC68}"/>
                  </a:ext>
                </a:extLst>
              </p:cNvPr>
              <p:cNvSpPr txBox="1"/>
              <p:nvPr/>
            </p:nvSpPr>
            <p:spPr>
              <a:xfrm>
                <a:off x="3609768" y="4330956"/>
                <a:ext cx="673769" cy="725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5085810-1B38-443F-8FCA-E6AA7670A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768" y="4330956"/>
                <a:ext cx="673769" cy="72532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C68CAD-98A7-4068-836E-32AE24EDCA52}"/>
                  </a:ext>
                </a:extLst>
              </p:cNvPr>
              <p:cNvSpPr txBox="1"/>
              <p:nvPr/>
            </p:nvSpPr>
            <p:spPr>
              <a:xfrm>
                <a:off x="2912284" y="4338758"/>
                <a:ext cx="673769" cy="727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C68CAD-98A7-4068-836E-32AE24EDC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2284" y="4338758"/>
                <a:ext cx="673769" cy="7277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41A0066-6D20-4742-A25A-B590E291BDEC}"/>
                  </a:ext>
                </a:extLst>
              </p:cNvPr>
              <p:cNvSpPr txBox="1"/>
              <p:nvPr/>
            </p:nvSpPr>
            <p:spPr>
              <a:xfrm>
                <a:off x="2260209" y="4346560"/>
                <a:ext cx="673769" cy="727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41A0066-6D20-4742-A25A-B590E291B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209" y="4346560"/>
                <a:ext cx="673769" cy="7277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D1838AB-AE7D-4E38-9C60-917FDE43F839}"/>
                  </a:ext>
                </a:extLst>
              </p:cNvPr>
              <p:cNvSpPr txBox="1"/>
              <p:nvPr/>
            </p:nvSpPr>
            <p:spPr>
              <a:xfrm>
                <a:off x="3009159" y="2616396"/>
                <a:ext cx="17661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800" b="1" i="0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D1838AB-AE7D-4E38-9C60-917FDE43F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159" y="2616396"/>
                <a:ext cx="1766130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Рисунок 21" descr="Зображення, що містить білий, фото, світлий, малий&#10;&#10;Автоматично згенерований опис">
            <a:extLst>
              <a:ext uri="{FF2B5EF4-FFF2-40B4-BE49-F238E27FC236}">
                <a16:creationId xmlns:a16="http://schemas.microsoft.com/office/drawing/2014/main" id="{4D367CC8-71BE-49D5-AFB4-85AFA070A59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076"/>
            <a:ext cx="7362365" cy="6235923"/>
          </a:xfrm>
          <a:prstGeom prst="rect">
            <a:avLst/>
          </a:prstGeom>
        </p:spPr>
      </p:pic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17855E0F-604F-4FB4-9548-9CBEE3942FAF}"/>
              </a:ext>
            </a:extLst>
          </p:cNvPr>
          <p:cNvSpPr/>
          <p:nvPr/>
        </p:nvSpPr>
        <p:spPr>
          <a:xfrm>
            <a:off x="1310647" y="3235960"/>
            <a:ext cx="2677153" cy="1341120"/>
          </a:xfrm>
          <a:custGeom>
            <a:avLst/>
            <a:gdLst>
              <a:gd name="connsiteX0" fmla="*/ 0 w 2677153"/>
              <a:gd name="connsiteY0" fmla="*/ 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0 w 2677153"/>
              <a:gd name="connsiteY4" fmla="*/ 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  <a:gd name="connsiteX0" fmla="*/ 914400 w 2677153"/>
              <a:gd name="connsiteY0" fmla="*/ 533400 h 1341120"/>
              <a:gd name="connsiteX1" fmla="*/ 2677153 w 2677153"/>
              <a:gd name="connsiteY1" fmla="*/ 0 h 1341120"/>
              <a:gd name="connsiteX2" fmla="*/ 2677153 w 2677153"/>
              <a:gd name="connsiteY2" fmla="*/ 1341120 h 1341120"/>
              <a:gd name="connsiteX3" fmla="*/ 0 w 2677153"/>
              <a:gd name="connsiteY3" fmla="*/ 1341120 h 1341120"/>
              <a:gd name="connsiteX4" fmla="*/ 914400 w 2677153"/>
              <a:gd name="connsiteY4" fmla="*/ 53340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7153" h="1341120">
                <a:moveTo>
                  <a:pt x="914400" y="533400"/>
                </a:moveTo>
                <a:cubicBezTo>
                  <a:pt x="1546434" y="307975"/>
                  <a:pt x="2064169" y="165100"/>
                  <a:pt x="2677153" y="0"/>
                </a:cubicBezTo>
                <a:lnTo>
                  <a:pt x="2677153" y="1341120"/>
                </a:lnTo>
                <a:lnTo>
                  <a:pt x="0" y="1341120"/>
                </a:lnTo>
                <a:cubicBezTo>
                  <a:pt x="25400" y="1056005"/>
                  <a:pt x="282575" y="869315"/>
                  <a:pt x="914400" y="53340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2" name="Пряма сполучна лінія 11">
            <a:extLst>
              <a:ext uri="{FF2B5EF4-FFF2-40B4-BE49-F238E27FC236}">
                <a16:creationId xmlns:a16="http://schemas.microsoft.com/office/drawing/2014/main" id="{56CFA129-0AC8-42C8-A2A9-AF3406C849DF}"/>
              </a:ext>
            </a:extLst>
          </p:cNvPr>
          <p:cNvCxnSpPr/>
          <p:nvPr/>
        </p:nvCxnSpPr>
        <p:spPr>
          <a:xfrm flipV="1">
            <a:off x="3987800" y="3235960"/>
            <a:ext cx="0" cy="134112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Зображення, що містить чорний, летить, повітряний змій, чоловік&#10;&#10;Автоматично згенерований опис">
            <a:extLst>
              <a:ext uri="{FF2B5EF4-FFF2-40B4-BE49-F238E27FC236}">
                <a16:creationId xmlns:a16="http://schemas.microsoft.com/office/drawing/2014/main" id="{6CFA9382-1CE4-4EC0-8117-28622AA6E9F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076"/>
            <a:ext cx="7362365" cy="62359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D12CBF0-BE04-4D27-B6DA-68C6298728F9}"/>
                  </a:ext>
                </a:extLst>
              </p:cNvPr>
              <p:cNvSpPr txBox="1"/>
              <p:nvPr/>
            </p:nvSpPr>
            <p:spPr>
              <a:xfrm>
                <a:off x="1404973" y="663453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D12CBF0-BE04-4D27-B6DA-68C629872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4973" y="663453"/>
                <a:ext cx="67376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7A0FDF2-CFA5-4DD9-B7F7-D7E1B1105C4C}"/>
                  </a:ext>
                </a:extLst>
              </p:cNvPr>
              <p:cNvSpPr txBox="1"/>
              <p:nvPr/>
            </p:nvSpPr>
            <p:spPr>
              <a:xfrm>
                <a:off x="6700453" y="4626589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7A0FDF2-CFA5-4DD9-B7F7-D7E1B1105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453" y="4626589"/>
                <a:ext cx="673769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437C448-0699-4B79-A69F-9A4F1FB1A6FC}"/>
                  </a:ext>
                </a:extLst>
              </p:cNvPr>
              <p:cNvSpPr txBox="1"/>
              <p:nvPr/>
            </p:nvSpPr>
            <p:spPr>
              <a:xfrm>
                <a:off x="2352916" y="2594388"/>
                <a:ext cx="1460100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437C448-0699-4B79-A69F-9A4F1FB1A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916" y="2594388"/>
                <a:ext cx="1460100" cy="53104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Рисунок 30" descr="Зображення, що містить білий, фото, дивиться, старий&#10;&#10;Автоматично згенерований опис">
            <a:extLst>
              <a:ext uri="{FF2B5EF4-FFF2-40B4-BE49-F238E27FC236}">
                <a16:creationId xmlns:a16="http://schemas.microsoft.com/office/drawing/2014/main" id="{125F6AC7-04C1-4F57-AC16-E90B16F1D97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" y="622075"/>
            <a:ext cx="7362365" cy="6235924"/>
          </a:xfrm>
          <a:prstGeom prst="rect">
            <a:avLst/>
          </a:prstGeom>
        </p:spPr>
      </p:pic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6FDBDA0D-47C7-4117-BCFD-483D4A69FA61}"/>
              </a:ext>
            </a:extLst>
          </p:cNvPr>
          <p:cNvSpPr/>
          <p:nvPr/>
        </p:nvSpPr>
        <p:spPr>
          <a:xfrm>
            <a:off x="2584132" y="2922338"/>
            <a:ext cx="2677151" cy="2672012"/>
          </a:xfrm>
          <a:custGeom>
            <a:avLst/>
            <a:gdLst>
              <a:gd name="connsiteX0" fmla="*/ 0 w 2677151"/>
              <a:gd name="connsiteY0" fmla="*/ 0 h 2673350"/>
              <a:gd name="connsiteX1" fmla="*/ 2677151 w 2677151"/>
              <a:gd name="connsiteY1" fmla="*/ 0 h 2673350"/>
              <a:gd name="connsiteX2" fmla="*/ 2677151 w 2677151"/>
              <a:gd name="connsiteY2" fmla="*/ 2673350 h 2673350"/>
              <a:gd name="connsiteX3" fmla="*/ 0 w 2677151"/>
              <a:gd name="connsiteY3" fmla="*/ 2673350 h 2673350"/>
              <a:gd name="connsiteX4" fmla="*/ 0 w 2677151"/>
              <a:gd name="connsiteY4" fmla="*/ 0 h 2673350"/>
              <a:gd name="connsiteX0" fmla="*/ 1149350 w 2677151"/>
              <a:gd name="connsiteY0" fmla="*/ 25400 h 2673350"/>
              <a:gd name="connsiteX1" fmla="*/ 2677151 w 2677151"/>
              <a:gd name="connsiteY1" fmla="*/ 0 h 2673350"/>
              <a:gd name="connsiteX2" fmla="*/ 2677151 w 2677151"/>
              <a:gd name="connsiteY2" fmla="*/ 2673350 h 2673350"/>
              <a:gd name="connsiteX3" fmla="*/ 0 w 2677151"/>
              <a:gd name="connsiteY3" fmla="*/ 2673350 h 2673350"/>
              <a:gd name="connsiteX4" fmla="*/ 1149350 w 2677151"/>
              <a:gd name="connsiteY4" fmla="*/ 25400 h 2673350"/>
              <a:gd name="connsiteX0" fmla="*/ 1149350 w 2677151"/>
              <a:gd name="connsiteY0" fmla="*/ 6350 h 2654300"/>
              <a:gd name="connsiteX1" fmla="*/ 1515101 w 2677151"/>
              <a:gd name="connsiteY1" fmla="*/ 0 h 2654300"/>
              <a:gd name="connsiteX2" fmla="*/ 2677151 w 2677151"/>
              <a:gd name="connsiteY2" fmla="*/ 2654300 h 2654300"/>
              <a:gd name="connsiteX3" fmla="*/ 0 w 2677151"/>
              <a:gd name="connsiteY3" fmla="*/ 2654300 h 2654300"/>
              <a:gd name="connsiteX4" fmla="*/ 1149350 w 2677151"/>
              <a:gd name="connsiteY4" fmla="*/ 6350 h 2654300"/>
              <a:gd name="connsiteX0" fmla="*/ 1149350 w 2677151"/>
              <a:gd name="connsiteY0" fmla="*/ 6350 h 2654300"/>
              <a:gd name="connsiteX1" fmla="*/ 1515101 w 2677151"/>
              <a:gd name="connsiteY1" fmla="*/ 0 h 2654300"/>
              <a:gd name="connsiteX2" fmla="*/ 2677151 w 2677151"/>
              <a:gd name="connsiteY2" fmla="*/ 2654300 h 2654300"/>
              <a:gd name="connsiteX3" fmla="*/ 0 w 2677151"/>
              <a:gd name="connsiteY3" fmla="*/ 2654300 h 2654300"/>
              <a:gd name="connsiteX4" fmla="*/ 1149350 w 2677151"/>
              <a:gd name="connsiteY4" fmla="*/ 6350 h 2654300"/>
              <a:gd name="connsiteX0" fmla="*/ 1149350 w 2677151"/>
              <a:gd name="connsiteY0" fmla="*/ 6350 h 2654300"/>
              <a:gd name="connsiteX1" fmla="*/ 1515101 w 2677151"/>
              <a:gd name="connsiteY1" fmla="*/ 0 h 2654300"/>
              <a:gd name="connsiteX2" fmla="*/ 2677151 w 2677151"/>
              <a:gd name="connsiteY2" fmla="*/ 2654300 h 2654300"/>
              <a:gd name="connsiteX3" fmla="*/ 0 w 2677151"/>
              <a:gd name="connsiteY3" fmla="*/ 2654300 h 2654300"/>
              <a:gd name="connsiteX4" fmla="*/ 1149350 w 2677151"/>
              <a:gd name="connsiteY4" fmla="*/ 6350 h 2654300"/>
              <a:gd name="connsiteX0" fmla="*/ 1149350 w 2677151"/>
              <a:gd name="connsiteY0" fmla="*/ 6350 h 2654300"/>
              <a:gd name="connsiteX1" fmla="*/ 1515101 w 2677151"/>
              <a:gd name="connsiteY1" fmla="*/ 0 h 2654300"/>
              <a:gd name="connsiteX2" fmla="*/ 2677151 w 2677151"/>
              <a:gd name="connsiteY2" fmla="*/ 2654300 h 2654300"/>
              <a:gd name="connsiteX3" fmla="*/ 0 w 2677151"/>
              <a:gd name="connsiteY3" fmla="*/ 2654300 h 2654300"/>
              <a:gd name="connsiteX4" fmla="*/ 1149350 w 2677151"/>
              <a:gd name="connsiteY4" fmla="*/ 6350 h 2654300"/>
              <a:gd name="connsiteX0" fmla="*/ 1149350 w 2677151"/>
              <a:gd name="connsiteY0" fmla="*/ 24062 h 2672012"/>
              <a:gd name="connsiteX1" fmla="*/ 1515101 w 2677151"/>
              <a:gd name="connsiteY1" fmla="*/ 17712 h 2672012"/>
              <a:gd name="connsiteX2" fmla="*/ 2677151 w 2677151"/>
              <a:gd name="connsiteY2" fmla="*/ 2672012 h 2672012"/>
              <a:gd name="connsiteX3" fmla="*/ 0 w 2677151"/>
              <a:gd name="connsiteY3" fmla="*/ 2672012 h 2672012"/>
              <a:gd name="connsiteX4" fmla="*/ 1149350 w 2677151"/>
              <a:gd name="connsiteY4" fmla="*/ 24062 h 2672012"/>
              <a:gd name="connsiteX0" fmla="*/ 1149350 w 2677151"/>
              <a:gd name="connsiteY0" fmla="*/ 24062 h 2672012"/>
              <a:gd name="connsiteX1" fmla="*/ 1515101 w 2677151"/>
              <a:gd name="connsiteY1" fmla="*/ 17712 h 2672012"/>
              <a:gd name="connsiteX2" fmla="*/ 2677151 w 2677151"/>
              <a:gd name="connsiteY2" fmla="*/ 2672012 h 2672012"/>
              <a:gd name="connsiteX3" fmla="*/ 0 w 2677151"/>
              <a:gd name="connsiteY3" fmla="*/ 2672012 h 2672012"/>
              <a:gd name="connsiteX4" fmla="*/ 1149350 w 2677151"/>
              <a:gd name="connsiteY4" fmla="*/ 24062 h 2672012"/>
              <a:gd name="connsiteX0" fmla="*/ 1149350 w 2677151"/>
              <a:gd name="connsiteY0" fmla="*/ 24062 h 2672012"/>
              <a:gd name="connsiteX1" fmla="*/ 1515101 w 2677151"/>
              <a:gd name="connsiteY1" fmla="*/ 17712 h 2672012"/>
              <a:gd name="connsiteX2" fmla="*/ 2677151 w 2677151"/>
              <a:gd name="connsiteY2" fmla="*/ 2672012 h 2672012"/>
              <a:gd name="connsiteX3" fmla="*/ 0 w 2677151"/>
              <a:gd name="connsiteY3" fmla="*/ 2672012 h 2672012"/>
              <a:gd name="connsiteX4" fmla="*/ 1149350 w 2677151"/>
              <a:gd name="connsiteY4" fmla="*/ 24062 h 2672012"/>
              <a:gd name="connsiteX0" fmla="*/ 1149350 w 2677151"/>
              <a:gd name="connsiteY0" fmla="*/ 24062 h 2672012"/>
              <a:gd name="connsiteX1" fmla="*/ 1515101 w 2677151"/>
              <a:gd name="connsiteY1" fmla="*/ 17712 h 2672012"/>
              <a:gd name="connsiteX2" fmla="*/ 2677151 w 2677151"/>
              <a:gd name="connsiteY2" fmla="*/ 2672012 h 2672012"/>
              <a:gd name="connsiteX3" fmla="*/ 0 w 2677151"/>
              <a:gd name="connsiteY3" fmla="*/ 2672012 h 2672012"/>
              <a:gd name="connsiteX4" fmla="*/ 1149350 w 2677151"/>
              <a:gd name="connsiteY4" fmla="*/ 24062 h 2672012"/>
              <a:gd name="connsiteX0" fmla="*/ 1149350 w 2677151"/>
              <a:gd name="connsiteY0" fmla="*/ 24062 h 2672012"/>
              <a:gd name="connsiteX1" fmla="*/ 1515101 w 2677151"/>
              <a:gd name="connsiteY1" fmla="*/ 17712 h 2672012"/>
              <a:gd name="connsiteX2" fmla="*/ 2677151 w 2677151"/>
              <a:gd name="connsiteY2" fmla="*/ 2672012 h 2672012"/>
              <a:gd name="connsiteX3" fmla="*/ 0 w 2677151"/>
              <a:gd name="connsiteY3" fmla="*/ 2672012 h 2672012"/>
              <a:gd name="connsiteX4" fmla="*/ 1149350 w 2677151"/>
              <a:gd name="connsiteY4" fmla="*/ 24062 h 267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7151" h="2672012">
                <a:moveTo>
                  <a:pt x="1149350" y="24062"/>
                </a:moveTo>
                <a:cubicBezTo>
                  <a:pt x="1271267" y="21945"/>
                  <a:pt x="1266184" y="-24621"/>
                  <a:pt x="1515101" y="17712"/>
                </a:cubicBezTo>
                <a:cubicBezTo>
                  <a:pt x="2264401" y="692929"/>
                  <a:pt x="2550151" y="2250795"/>
                  <a:pt x="2677151" y="2672012"/>
                </a:cubicBezTo>
                <a:lnTo>
                  <a:pt x="0" y="2672012"/>
                </a:lnTo>
                <a:cubicBezTo>
                  <a:pt x="223097" y="1937952"/>
                  <a:pt x="423333" y="716212"/>
                  <a:pt x="1149350" y="2406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32" name="Рисунок 31" descr="Зображення, що містить летить, повітряний змій, особа, дим&#10;&#10;Автоматично згенерований опис">
            <a:extLst>
              <a:ext uri="{FF2B5EF4-FFF2-40B4-BE49-F238E27FC236}">
                <a16:creationId xmlns:a16="http://schemas.microsoft.com/office/drawing/2014/main" id="{6D8125D8-2E44-49CB-8B35-212EADF7905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" y="622075"/>
            <a:ext cx="7362365" cy="6235924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F9B89BD-9BBD-428D-A2DE-EB4DD1DD5CAA}"/>
                  </a:ext>
                </a:extLst>
              </p:cNvPr>
              <p:cNvSpPr txBox="1"/>
              <p:nvPr/>
            </p:nvSpPr>
            <p:spPr>
              <a:xfrm>
                <a:off x="3039729" y="616476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F9B89BD-9BBD-428D-A2DE-EB4DD1DD5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9729" y="616476"/>
                <a:ext cx="673769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994061C-C6AF-4D4B-A0EA-B0363E539103}"/>
                  </a:ext>
                </a:extLst>
              </p:cNvPr>
              <p:cNvSpPr txBox="1"/>
              <p:nvPr/>
            </p:nvSpPr>
            <p:spPr>
              <a:xfrm>
                <a:off x="6724268" y="5639512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994061C-C6AF-4D4B-A0EA-B0363E539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268" y="5639512"/>
                <a:ext cx="673769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AC322C4-0446-417C-B83F-5B47C5E16FB4}"/>
                  </a:ext>
                </a:extLst>
              </p:cNvPr>
              <p:cNvSpPr txBox="1"/>
              <p:nvPr/>
            </p:nvSpPr>
            <p:spPr>
              <a:xfrm>
                <a:off x="4674455" y="2861157"/>
                <a:ext cx="2049813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AC322C4-0446-417C-B83F-5B47C5E16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455" y="2861157"/>
                <a:ext cx="2049813" cy="532966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270365-1D9E-49C8-AE45-69E4F35C15C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71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5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25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 animBg="1"/>
      <p:bldP spid="23" grpId="1" animBg="1"/>
      <p:bldP spid="7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10" grpId="0" animBg="1"/>
      <p:bldP spid="10" grpId="1" animBg="1"/>
      <p:bldP spid="26" grpId="0"/>
      <p:bldP spid="26" grpId="1"/>
      <p:bldP spid="27" grpId="0"/>
      <p:bldP spid="27" grpId="1"/>
      <p:bldP spid="28" grpId="0"/>
      <p:bldP spid="28" grpId="1"/>
      <p:bldP spid="5" grpId="0" animBg="1"/>
      <p:bldP spid="37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2645" y="980557"/>
            <a:ext cx="5906128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визначений інтеграл: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292645" y="2393553"/>
                <a:ext cx="2706975" cy="157395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𝝅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den>
                          </m:f>
                        </m:sup>
                        <m:e>
                          <m:func>
                            <m:func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func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45" y="2393553"/>
                <a:ext cx="2706975" cy="15739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A97F6DC-0553-45DB-9016-42FC45AEA744}"/>
                  </a:ext>
                </a:extLst>
              </p:cNvPr>
              <p:cNvSpPr/>
              <p:nvPr/>
            </p:nvSpPr>
            <p:spPr>
              <a:xfrm>
                <a:off x="9485024" y="2420464"/>
                <a:ext cx="2706976" cy="151759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sub>
                        <m:sup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sup>
                          </m:sSup>
                        </m:sup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A97F6DC-0553-45DB-9016-42FC45AEA7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5024" y="2420464"/>
                <a:ext cx="2706976" cy="151759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5EE158A7-277D-41C9-A9C0-BF2F24EF25F6}"/>
                  </a:ext>
                </a:extLst>
              </p:cNvPr>
              <p:cNvSpPr/>
              <p:nvPr/>
            </p:nvSpPr>
            <p:spPr>
              <a:xfrm>
                <a:off x="6292645" y="4423859"/>
                <a:ext cx="2706976" cy="1426288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𝟏𝟎</m:t>
                          </m:r>
                        </m:sup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5EE158A7-277D-41C9-A9C0-BF2F24EF25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45" y="4423859"/>
                <a:ext cx="2706976" cy="14262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2" grpId="0" animBg="1"/>
      <p:bldP spid="37" grpId="0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  <p:pic>
        <p:nvPicPr>
          <p:cNvPr id="13" name="Рисунок 12" descr="Зображення, що містить білий, малий, сидить, фото&#10;&#10;Автоматично згенерований опис">
            <a:extLst>
              <a:ext uri="{FF2B5EF4-FFF2-40B4-BE49-F238E27FC236}">
                <a16:creationId xmlns:a16="http://schemas.microsoft.com/office/drawing/2014/main" id="{4A27A677-9661-4F84-9045-EA59151207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960" cy="6233886"/>
          </a:xfrm>
          <a:prstGeom prst="rect">
            <a:avLst/>
          </a:prstGeom>
        </p:spPr>
      </p:pic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C3A23407-F456-415E-879C-570FD6267E27}"/>
              </a:ext>
            </a:extLst>
          </p:cNvPr>
          <p:cNvSpPr/>
          <p:nvPr/>
        </p:nvSpPr>
        <p:spPr>
          <a:xfrm>
            <a:off x="1515534" y="2840567"/>
            <a:ext cx="1346200" cy="2683933"/>
          </a:xfrm>
          <a:custGeom>
            <a:avLst/>
            <a:gdLst>
              <a:gd name="connsiteX0" fmla="*/ 0 w 1337733"/>
              <a:gd name="connsiteY0" fmla="*/ 0 h 2683933"/>
              <a:gd name="connsiteX1" fmla="*/ 1337733 w 1337733"/>
              <a:gd name="connsiteY1" fmla="*/ 0 h 2683933"/>
              <a:gd name="connsiteX2" fmla="*/ 1337733 w 1337733"/>
              <a:gd name="connsiteY2" fmla="*/ 2683933 h 2683933"/>
              <a:gd name="connsiteX3" fmla="*/ 0 w 1337733"/>
              <a:gd name="connsiteY3" fmla="*/ 2683933 h 2683933"/>
              <a:gd name="connsiteX4" fmla="*/ 0 w 1337733"/>
              <a:gd name="connsiteY4" fmla="*/ 0 h 2683933"/>
              <a:gd name="connsiteX0" fmla="*/ 0 w 1341966"/>
              <a:gd name="connsiteY0" fmla="*/ 0 h 2683933"/>
              <a:gd name="connsiteX1" fmla="*/ 1341966 w 1341966"/>
              <a:gd name="connsiteY1" fmla="*/ 668866 h 2683933"/>
              <a:gd name="connsiteX2" fmla="*/ 1337733 w 1341966"/>
              <a:gd name="connsiteY2" fmla="*/ 2683933 h 2683933"/>
              <a:gd name="connsiteX3" fmla="*/ 0 w 1341966"/>
              <a:gd name="connsiteY3" fmla="*/ 2683933 h 2683933"/>
              <a:gd name="connsiteX4" fmla="*/ 0 w 1341966"/>
              <a:gd name="connsiteY4" fmla="*/ 0 h 2683933"/>
              <a:gd name="connsiteX0" fmla="*/ 0 w 1346200"/>
              <a:gd name="connsiteY0" fmla="*/ 4234 h 2015067"/>
              <a:gd name="connsiteX1" fmla="*/ 1346200 w 1346200"/>
              <a:gd name="connsiteY1" fmla="*/ 0 h 2015067"/>
              <a:gd name="connsiteX2" fmla="*/ 1341967 w 1346200"/>
              <a:gd name="connsiteY2" fmla="*/ 2015067 h 2015067"/>
              <a:gd name="connsiteX3" fmla="*/ 4234 w 1346200"/>
              <a:gd name="connsiteY3" fmla="*/ 2015067 h 2015067"/>
              <a:gd name="connsiteX4" fmla="*/ 0 w 1346200"/>
              <a:gd name="connsiteY4" fmla="*/ 4234 h 2015067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  <a:gd name="connsiteX0" fmla="*/ 0 w 1346200"/>
              <a:gd name="connsiteY0" fmla="*/ 673100 h 2683933"/>
              <a:gd name="connsiteX1" fmla="*/ 698499 w 1346200"/>
              <a:gd name="connsiteY1" fmla="*/ 0 h 2683933"/>
              <a:gd name="connsiteX2" fmla="*/ 1346200 w 1346200"/>
              <a:gd name="connsiteY2" fmla="*/ 668866 h 2683933"/>
              <a:gd name="connsiteX3" fmla="*/ 1341967 w 1346200"/>
              <a:gd name="connsiteY3" fmla="*/ 2683933 h 2683933"/>
              <a:gd name="connsiteX4" fmla="*/ 4234 w 1346200"/>
              <a:gd name="connsiteY4" fmla="*/ 2683933 h 2683933"/>
              <a:gd name="connsiteX5" fmla="*/ 0 w 1346200"/>
              <a:gd name="connsiteY5" fmla="*/ 673100 h 268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6200" h="2683933">
                <a:moveTo>
                  <a:pt x="0" y="673100"/>
                </a:moveTo>
                <a:cubicBezTo>
                  <a:pt x="149578" y="414867"/>
                  <a:pt x="362655" y="0"/>
                  <a:pt x="698499" y="0"/>
                </a:cubicBezTo>
                <a:cubicBezTo>
                  <a:pt x="1066799" y="104422"/>
                  <a:pt x="1176867" y="403578"/>
                  <a:pt x="1346200" y="668866"/>
                </a:cubicBezTo>
                <a:lnTo>
                  <a:pt x="1341967" y="2683933"/>
                </a:lnTo>
                <a:lnTo>
                  <a:pt x="4234" y="2683933"/>
                </a:lnTo>
                <a:cubicBezTo>
                  <a:pt x="2823" y="2013655"/>
                  <a:pt x="1411" y="1343378"/>
                  <a:pt x="0" y="67310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D69BF150-E179-4A60-8038-57E92E58F159}"/>
              </a:ext>
            </a:extLst>
          </p:cNvPr>
          <p:cNvCxnSpPr>
            <a:cxnSpLocks/>
            <a:endCxn id="8" idx="0"/>
          </p:cNvCxnSpPr>
          <p:nvPr/>
        </p:nvCxnSpPr>
        <p:spPr>
          <a:xfrm flipH="1" flipV="1">
            <a:off x="1515534" y="3513667"/>
            <a:ext cx="4234" cy="200660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5843329-153F-4A40-B90E-EFD13E70EE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960" cy="623388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331976" y="1578056"/>
            <a:ext cx="5860025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криволінійної трапеції, обмеженої: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/>
              <p:cNvSpPr/>
              <p:nvPr/>
            </p:nvSpPr>
            <p:spPr>
              <a:xfrm>
                <a:off x="6331976" y="3200867"/>
                <a:ext cx="5290738" cy="963854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Параболою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 прямими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976" y="3200867"/>
                <a:ext cx="5290738" cy="963854"/>
              </a:xfrm>
              <a:prstGeom prst="rect">
                <a:avLst/>
              </a:prstGeom>
              <a:blipFill>
                <a:blip r:embed="rId7"/>
                <a:stretch>
                  <a:fillRect l="-2419" t="-5696" r="-2074" b="-1645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FFEC7A7-C069-463C-B8B2-96B4603C4358}"/>
                  </a:ext>
                </a:extLst>
              </p:cNvPr>
              <p:cNvSpPr txBox="1"/>
              <p:nvPr/>
            </p:nvSpPr>
            <p:spPr>
              <a:xfrm>
                <a:off x="2822391" y="624114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FFEC7A7-C069-463C-B8B2-96B4603C4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391" y="624114"/>
                <a:ext cx="67376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020AC04-1752-4AC4-A48A-9414FAA849DF}"/>
                  </a:ext>
                </a:extLst>
              </p:cNvPr>
              <p:cNvSpPr txBox="1"/>
              <p:nvPr/>
            </p:nvSpPr>
            <p:spPr>
              <a:xfrm>
                <a:off x="6724268" y="5639512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020AC04-1752-4AC4-A48A-9414FAA849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268" y="5639512"/>
                <a:ext cx="673769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A2319E2-0A6F-4AF5-8065-D6D0967A71BC}"/>
                  </a:ext>
                </a:extLst>
              </p:cNvPr>
              <p:cNvSpPr txBox="1"/>
              <p:nvPr/>
            </p:nvSpPr>
            <p:spPr>
              <a:xfrm>
                <a:off x="2943295" y="2887270"/>
                <a:ext cx="2916731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uk-UA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A2319E2-0A6F-4AF5-8065-D6D0967A7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295" y="2887270"/>
                <a:ext cx="2916731" cy="53296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3760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44444E-6 L 0.0431 -0.00162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37" grpId="0"/>
      <p:bldP spid="7" grpId="0" animBg="1"/>
      <p:bldP spid="30" grpId="0" animBg="1"/>
      <p:bldP spid="30" grpId="1" animBg="1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2645" y="980557"/>
            <a:ext cx="5906128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визначений інтеграл: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292645" y="2393553"/>
                <a:ext cx="3351869" cy="143609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𝟔</m:t>
                          </m:r>
                        </m:sup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45" y="2393553"/>
                <a:ext cx="3351869" cy="14360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A97F6DC-0553-45DB-9016-42FC45AEA744}"/>
                  </a:ext>
                </a:extLst>
              </p:cNvPr>
              <p:cNvSpPr/>
              <p:nvPr/>
            </p:nvSpPr>
            <p:spPr>
              <a:xfrm>
                <a:off x="6292644" y="4255125"/>
                <a:ext cx="3351870" cy="13991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 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A97F6DC-0553-45DB-9016-42FC45AEA7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644" y="4255125"/>
                <a:ext cx="3351870" cy="13991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5538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2" grpId="0" animBg="1"/>
      <p:bldP spid="37" grpId="0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 descr="Зображення, що містить текст, фото, білий, стіл&#10;&#10;Автоматично згенерований опис">
            <a:extLst>
              <a:ext uri="{FF2B5EF4-FFF2-40B4-BE49-F238E27FC236}">
                <a16:creationId xmlns:a16="http://schemas.microsoft.com/office/drawing/2014/main" id="{41424F8A-39D3-460F-B0EF-1638070CD1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5" y="620260"/>
            <a:ext cx="7381940" cy="6237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Виноска: лінія з границею та рискою 45">
                <a:extLst>
                  <a:ext uri="{FF2B5EF4-FFF2-40B4-BE49-F238E27FC236}">
                    <a16:creationId xmlns:a16="http://schemas.microsoft.com/office/drawing/2014/main" id="{9AF877D2-A8D4-41D4-AE11-FD9194B008FA}"/>
                  </a:ext>
                </a:extLst>
              </p:cNvPr>
              <p:cNvSpPr/>
              <p:nvPr/>
            </p:nvSpPr>
            <p:spPr>
              <a:xfrm flipH="1">
                <a:off x="127681" y="4675201"/>
                <a:ext cx="23958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04938"/>
                  <a:gd name="adj4" fmla="val -31148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6" name="Виноска: лінія з границею та рискою 45">
                <a:extLst>
                  <a:ext uri="{FF2B5EF4-FFF2-40B4-BE49-F238E27FC236}">
                    <a16:creationId xmlns:a16="http://schemas.microsoft.com/office/drawing/2014/main" id="{9AF877D2-A8D4-41D4-AE11-FD9194B008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7681" y="4675201"/>
                <a:ext cx="23958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04938"/>
                  <a:gd name="adj4" fmla="val -31148"/>
                </a:avLst>
              </a:prstGeom>
              <a:blipFill>
                <a:blip r:embed="rId34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B659934E-4D72-4649-9232-4B79A48F992B}"/>
              </a:ext>
            </a:extLst>
          </p:cNvPr>
          <p:cNvSpPr/>
          <p:nvPr/>
        </p:nvSpPr>
        <p:spPr>
          <a:xfrm>
            <a:off x="3611071" y="3540126"/>
            <a:ext cx="867110" cy="876728"/>
          </a:xfrm>
          <a:custGeom>
            <a:avLst/>
            <a:gdLst>
              <a:gd name="connsiteX0" fmla="*/ 0 w 876635"/>
              <a:gd name="connsiteY0" fmla="*/ 0 h 855641"/>
              <a:gd name="connsiteX1" fmla="*/ 876635 w 876635"/>
              <a:gd name="connsiteY1" fmla="*/ 0 h 855641"/>
              <a:gd name="connsiteX2" fmla="*/ 876635 w 876635"/>
              <a:gd name="connsiteY2" fmla="*/ 855641 h 855641"/>
              <a:gd name="connsiteX3" fmla="*/ 0 w 876635"/>
              <a:gd name="connsiteY3" fmla="*/ 855641 h 855641"/>
              <a:gd name="connsiteX4" fmla="*/ 0 w 876635"/>
              <a:gd name="connsiteY4" fmla="*/ 0 h 855641"/>
              <a:gd name="connsiteX0" fmla="*/ 0 w 876635"/>
              <a:gd name="connsiteY0" fmla="*/ 0 h 855641"/>
              <a:gd name="connsiteX1" fmla="*/ 876635 w 876635"/>
              <a:gd name="connsiteY1" fmla="*/ 0 h 855641"/>
              <a:gd name="connsiteX2" fmla="*/ 606760 w 876635"/>
              <a:gd name="connsiteY2" fmla="*/ 496866 h 855641"/>
              <a:gd name="connsiteX3" fmla="*/ 0 w 876635"/>
              <a:gd name="connsiteY3" fmla="*/ 855641 h 855641"/>
              <a:gd name="connsiteX4" fmla="*/ 0 w 876635"/>
              <a:gd name="connsiteY4" fmla="*/ 0 h 855641"/>
              <a:gd name="connsiteX0" fmla="*/ 0 w 876635"/>
              <a:gd name="connsiteY0" fmla="*/ 0 h 876279"/>
              <a:gd name="connsiteX1" fmla="*/ 876635 w 876635"/>
              <a:gd name="connsiteY1" fmla="*/ 0 h 876279"/>
              <a:gd name="connsiteX2" fmla="*/ 606760 w 876635"/>
              <a:gd name="connsiteY2" fmla="*/ 496866 h 876279"/>
              <a:gd name="connsiteX3" fmla="*/ 9525 w 876635"/>
              <a:gd name="connsiteY3" fmla="*/ 876279 h 876279"/>
              <a:gd name="connsiteX4" fmla="*/ 0 w 876635"/>
              <a:gd name="connsiteY4" fmla="*/ 0 h 876279"/>
              <a:gd name="connsiteX0" fmla="*/ 0 w 876635"/>
              <a:gd name="connsiteY0" fmla="*/ 0 h 876650"/>
              <a:gd name="connsiteX1" fmla="*/ 876635 w 876635"/>
              <a:gd name="connsiteY1" fmla="*/ 0 h 876650"/>
              <a:gd name="connsiteX2" fmla="*/ 606760 w 876635"/>
              <a:gd name="connsiteY2" fmla="*/ 496866 h 876650"/>
              <a:gd name="connsiteX3" fmla="*/ 9525 w 876635"/>
              <a:gd name="connsiteY3" fmla="*/ 876279 h 876650"/>
              <a:gd name="connsiteX4" fmla="*/ 0 w 876635"/>
              <a:gd name="connsiteY4" fmla="*/ 0 h 876650"/>
              <a:gd name="connsiteX0" fmla="*/ 0 w 876635"/>
              <a:gd name="connsiteY0" fmla="*/ 0 h 876644"/>
              <a:gd name="connsiteX1" fmla="*/ 876635 w 876635"/>
              <a:gd name="connsiteY1" fmla="*/ 0 h 876644"/>
              <a:gd name="connsiteX2" fmla="*/ 598822 w 876635"/>
              <a:gd name="connsiteY2" fmla="*/ 492103 h 876644"/>
              <a:gd name="connsiteX3" fmla="*/ 9525 w 876635"/>
              <a:gd name="connsiteY3" fmla="*/ 876279 h 876644"/>
              <a:gd name="connsiteX4" fmla="*/ 0 w 876635"/>
              <a:gd name="connsiteY4" fmla="*/ 0 h 876644"/>
              <a:gd name="connsiteX0" fmla="*/ 0 w 876635"/>
              <a:gd name="connsiteY0" fmla="*/ 0 h 876728"/>
              <a:gd name="connsiteX1" fmla="*/ 876635 w 876635"/>
              <a:gd name="connsiteY1" fmla="*/ 0 h 876728"/>
              <a:gd name="connsiteX2" fmla="*/ 598822 w 876635"/>
              <a:gd name="connsiteY2" fmla="*/ 492103 h 876728"/>
              <a:gd name="connsiteX3" fmla="*/ 9525 w 876635"/>
              <a:gd name="connsiteY3" fmla="*/ 876279 h 876728"/>
              <a:gd name="connsiteX4" fmla="*/ 0 w 876635"/>
              <a:gd name="connsiteY4" fmla="*/ 0 h 876728"/>
              <a:gd name="connsiteX0" fmla="*/ 0 w 876635"/>
              <a:gd name="connsiteY0" fmla="*/ 0 h 876728"/>
              <a:gd name="connsiteX1" fmla="*/ 876635 w 876635"/>
              <a:gd name="connsiteY1" fmla="*/ 0 h 876728"/>
              <a:gd name="connsiteX2" fmla="*/ 598822 w 876635"/>
              <a:gd name="connsiteY2" fmla="*/ 492103 h 876728"/>
              <a:gd name="connsiteX3" fmla="*/ 9525 w 876635"/>
              <a:gd name="connsiteY3" fmla="*/ 876279 h 876728"/>
              <a:gd name="connsiteX4" fmla="*/ 0 w 876635"/>
              <a:gd name="connsiteY4" fmla="*/ 0 h 876728"/>
              <a:gd name="connsiteX0" fmla="*/ 0 w 876635"/>
              <a:gd name="connsiteY0" fmla="*/ 0 h 876728"/>
              <a:gd name="connsiteX1" fmla="*/ 876635 w 876635"/>
              <a:gd name="connsiteY1" fmla="*/ 0 h 876728"/>
              <a:gd name="connsiteX2" fmla="*/ 598822 w 876635"/>
              <a:gd name="connsiteY2" fmla="*/ 492103 h 876728"/>
              <a:gd name="connsiteX3" fmla="*/ 9525 w 876635"/>
              <a:gd name="connsiteY3" fmla="*/ 876279 h 876728"/>
              <a:gd name="connsiteX4" fmla="*/ 0 w 876635"/>
              <a:gd name="connsiteY4" fmla="*/ 0 h 876728"/>
              <a:gd name="connsiteX0" fmla="*/ 315913 w 867110"/>
              <a:gd name="connsiteY0" fmla="*/ 352425 h 876728"/>
              <a:gd name="connsiteX1" fmla="*/ 867110 w 867110"/>
              <a:gd name="connsiteY1" fmla="*/ 0 h 876728"/>
              <a:gd name="connsiteX2" fmla="*/ 589297 w 867110"/>
              <a:gd name="connsiteY2" fmla="*/ 492103 h 876728"/>
              <a:gd name="connsiteX3" fmla="*/ 0 w 867110"/>
              <a:gd name="connsiteY3" fmla="*/ 876279 h 876728"/>
              <a:gd name="connsiteX4" fmla="*/ 315913 w 867110"/>
              <a:gd name="connsiteY4" fmla="*/ 352425 h 876728"/>
              <a:gd name="connsiteX0" fmla="*/ 315913 w 867110"/>
              <a:gd name="connsiteY0" fmla="*/ 352425 h 876728"/>
              <a:gd name="connsiteX1" fmla="*/ 867110 w 867110"/>
              <a:gd name="connsiteY1" fmla="*/ 0 h 876728"/>
              <a:gd name="connsiteX2" fmla="*/ 589297 w 867110"/>
              <a:gd name="connsiteY2" fmla="*/ 492103 h 876728"/>
              <a:gd name="connsiteX3" fmla="*/ 0 w 867110"/>
              <a:gd name="connsiteY3" fmla="*/ 876279 h 876728"/>
              <a:gd name="connsiteX4" fmla="*/ 315913 w 867110"/>
              <a:gd name="connsiteY4" fmla="*/ 352425 h 876728"/>
              <a:gd name="connsiteX0" fmla="*/ 315913 w 867110"/>
              <a:gd name="connsiteY0" fmla="*/ 352425 h 876728"/>
              <a:gd name="connsiteX1" fmla="*/ 867110 w 867110"/>
              <a:gd name="connsiteY1" fmla="*/ 0 h 876728"/>
              <a:gd name="connsiteX2" fmla="*/ 589297 w 867110"/>
              <a:gd name="connsiteY2" fmla="*/ 492103 h 876728"/>
              <a:gd name="connsiteX3" fmla="*/ 0 w 867110"/>
              <a:gd name="connsiteY3" fmla="*/ 876279 h 876728"/>
              <a:gd name="connsiteX4" fmla="*/ 315913 w 867110"/>
              <a:gd name="connsiteY4" fmla="*/ 352425 h 876728"/>
              <a:gd name="connsiteX0" fmla="*/ 315913 w 867110"/>
              <a:gd name="connsiteY0" fmla="*/ 352425 h 876728"/>
              <a:gd name="connsiteX1" fmla="*/ 867110 w 867110"/>
              <a:gd name="connsiteY1" fmla="*/ 0 h 876728"/>
              <a:gd name="connsiteX2" fmla="*/ 589297 w 867110"/>
              <a:gd name="connsiteY2" fmla="*/ 492103 h 876728"/>
              <a:gd name="connsiteX3" fmla="*/ 0 w 867110"/>
              <a:gd name="connsiteY3" fmla="*/ 876279 h 876728"/>
              <a:gd name="connsiteX4" fmla="*/ 315913 w 867110"/>
              <a:gd name="connsiteY4" fmla="*/ 352425 h 87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110" h="876728">
                <a:moveTo>
                  <a:pt x="315913" y="352425"/>
                </a:moveTo>
                <a:cubicBezTo>
                  <a:pt x="474245" y="165100"/>
                  <a:pt x="618291" y="34925"/>
                  <a:pt x="867110" y="0"/>
                </a:cubicBezTo>
                <a:cubicBezTo>
                  <a:pt x="796731" y="173559"/>
                  <a:pt x="710476" y="329657"/>
                  <a:pt x="589297" y="492103"/>
                </a:cubicBezTo>
                <a:cubicBezTo>
                  <a:pt x="410856" y="670962"/>
                  <a:pt x="283216" y="887921"/>
                  <a:pt x="0" y="876279"/>
                </a:cubicBezTo>
                <a:cubicBezTo>
                  <a:pt x="76729" y="688961"/>
                  <a:pt x="210609" y="527043"/>
                  <a:pt x="315913" y="352425"/>
                </a:cubicBezTo>
                <a:close/>
              </a:path>
            </a:pathLst>
          </a:custGeom>
          <a:solidFill>
            <a:srgbClr val="6969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Виноска: лінія з границею та рискою 46">
                <a:extLst>
                  <a:ext uri="{FF2B5EF4-FFF2-40B4-BE49-F238E27FC236}">
                    <a16:creationId xmlns:a16="http://schemas.microsoft.com/office/drawing/2014/main" id="{641C71AA-2805-4156-BF01-C27D17F03A62}"/>
                  </a:ext>
                </a:extLst>
              </p:cNvPr>
              <p:cNvSpPr/>
              <p:nvPr/>
            </p:nvSpPr>
            <p:spPr>
              <a:xfrm>
                <a:off x="5464675" y="1946585"/>
                <a:ext cx="1539552" cy="558870"/>
              </a:xfrm>
              <a:prstGeom prst="accentBorderCallout1">
                <a:avLst>
                  <a:gd name="adj1" fmla="val 47908"/>
                  <a:gd name="adj2" fmla="val -4530"/>
                  <a:gd name="adj3" fmla="val 129935"/>
                  <a:gd name="adj4" fmla="val -39942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7" name="Виноска: лінія з границею та рискою 46">
                <a:extLst>
                  <a:ext uri="{FF2B5EF4-FFF2-40B4-BE49-F238E27FC236}">
                    <a16:creationId xmlns:a16="http://schemas.microsoft.com/office/drawing/2014/main" id="{641C71AA-2805-4156-BF01-C27D17F03A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675" y="1946585"/>
                <a:ext cx="1539552" cy="558870"/>
              </a:xfrm>
              <a:prstGeom prst="accentBorderCallout1">
                <a:avLst>
                  <a:gd name="adj1" fmla="val 47908"/>
                  <a:gd name="adj2" fmla="val -4530"/>
                  <a:gd name="adj3" fmla="val 129935"/>
                  <a:gd name="adj4" fmla="val -39942"/>
                </a:avLst>
              </a:prstGeom>
              <a:blipFill>
                <a:blip r:embed="rId35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Рисунок 41" descr="Зображення, що містить летить, дим, повітряний змій, чорний&#10;&#10;Автоматично згенерований опис">
            <a:extLst>
              <a:ext uri="{FF2B5EF4-FFF2-40B4-BE49-F238E27FC236}">
                <a16:creationId xmlns:a16="http://schemas.microsoft.com/office/drawing/2014/main" id="{21D2EC2E-FCE6-4FB7-B4B6-9299F3073CF2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5" y="620260"/>
            <a:ext cx="7381940" cy="6237740"/>
          </a:xfrm>
          <a:prstGeom prst="rect">
            <a:avLst/>
          </a:prstGeom>
        </p:spPr>
      </p:pic>
      <p:pic>
        <p:nvPicPr>
          <p:cNvPr id="43" name="Рисунок 42" descr="Зображення, що містить летить, повітряний змій, повітряний, чоловік&#10;&#10;Автоматично згенерований опис">
            <a:extLst>
              <a:ext uri="{FF2B5EF4-FFF2-40B4-BE49-F238E27FC236}">
                <a16:creationId xmlns:a16="http://schemas.microsoft.com/office/drawing/2014/main" id="{1D46F1EF-7B2F-4FFC-B943-5C58A304DCBA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5" y="620260"/>
            <a:ext cx="7381940" cy="62377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7565457" y="980557"/>
            <a:ext cx="4633316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площу фігури, обмеженої лініями: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7565457" y="2451304"/>
                <a:ext cx="3351869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5457" y="2451304"/>
                <a:ext cx="3351869" cy="532966"/>
              </a:xfrm>
              <a:prstGeom prst="rect">
                <a:avLst/>
              </a:prstGeom>
              <a:blipFill>
                <a:blip r:embed="rId38"/>
                <a:stretch>
                  <a:fillRect l="-3636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pic>
        <p:nvPicPr>
          <p:cNvPr id="11" name="Рисунок 10" descr="Зображення, що містить білий, фото, малий&#10;&#10;Автоматично згенерований опис">
            <a:extLst>
              <a:ext uri="{FF2B5EF4-FFF2-40B4-BE49-F238E27FC236}">
                <a16:creationId xmlns:a16="http://schemas.microsoft.com/office/drawing/2014/main" id="{F777FE2E-7E66-48DC-9638-71CF6BBEAEDE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960" cy="6233886"/>
          </a:xfrm>
          <a:prstGeom prst="rect">
            <a:avLst/>
          </a:prstGeom>
        </p:spPr>
      </p:pic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1AC14316-AD3A-4B19-A6CA-6FC9FFBA2C7E}"/>
              </a:ext>
            </a:extLst>
          </p:cNvPr>
          <p:cNvSpPr/>
          <p:nvPr/>
        </p:nvSpPr>
        <p:spPr>
          <a:xfrm>
            <a:off x="3180080" y="2773679"/>
            <a:ext cx="1005840" cy="1977465"/>
          </a:xfrm>
          <a:custGeom>
            <a:avLst/>
            <a:gdLst>
              <a:gd name="connsiteX0" fmla="*/ 0 w 1005840"/>
              <a:gd name="connsiteY0" fmla="*/ 0 h 1976120"/>
              <a:gd name="connsiteX1" fmla="*/ 1005840 w 1005840"/>
              <a:gd name="connsiteY1" fmla="*/ 0 h 1976120"/>
              <a:gd name="connsiteX2" fmla="*/ 1005840 w 1005840"/>
              <a:gd name="connsiteY2" fmla="*/ 1976120 h 1976120"/>
              <a:gd name="connsiteX3" fmla="*/ 0 w 1005840"/>
              <a:gd name="connsiteY3" fmla="*/ 1976120 h 1976120"/>
              <a:gd name="connsiteX4" fmla="*/ 0 w 1005840"/>
              <a:gd name="connsiteY4" fmla="*/ 0 h 1976120"/>
              <a:gd name="connsiteX0" fmla="*/ 0 w 1005840"/>
              <a:gd name="connsiteY0" fmla="*/ 0 h 1976120"/>
              <a:gd name="connsiteX1" fmla="*/ 1005840 w 1005840"/>
              <a:gd name="connsiteY1" fmla="*/ 0 h 1976120"/>
              <a:gd name="connsiteX2" fmla="*/ 574040 w 1005840"/>
              <a:gd name="connsiteY2" fmla="*/ 1360170 h 1976120"/>
              <a:gd name="connsiteX3" fmla="*/ 0 w 1005840"/>
              <a:gd name="connsiteY3" fmla="*/ 1976120 h 1976120"/>
              <a:gd name="connsiteX4" fmla="*/ 0 w 1005840"/>
              <a:gd name="connsiteY4" fmla="*/ 0 h 1976120"/>
              <a:gd name="connsiteX0" fmla="*/ 0 w 1005840"/>
              <a:gd name="connsiteY0" fmla="*/ 0 h 1976120"/>
              <a:gd name="connsiteX1" fmla="*/ 1005840 w 1005840"/>
              <a:gd name="connsiteY1" fmla="*/ 0 h 1976120"/>
              <a:gd name="connsiteX2" fmla="*/ 574040 w 1005840"/>
              <a:gd name="connsiteY2" fmla="*/ 1360170 h 1976120"/>
              <a:gd name="connsiteX3" fmla="*/ 0 w 1005840"/>
              <a:gd name="connsiteY3" fmla="*/ 1976120 h 1976120"/>
              <a:gd name="connsiteX4" fmla="*/ 0 w 1005840"/>
              <a:gd name="connsiteY4" fmla="*/ 0 h 1976120"/>
              <a:gd name="connsiteX0" fmla="*/ 0 w 1005840"/>
              <a:gd name="connsiteY0" fmla="*/ 0 h 1976120"/>
              <a:gd name="connsiteX1" fmla="*/ 1005840 w 1005840"/>
              <a:gd name="connsiteY1" fmla="*/ 0 h 1976120"/>
              <a:gd name="connsiteX2" fmla="*/ 574040 w 1005840"/>
              <a:gd name="connsiteY2" fmla="*/ 1360170 h 1976120"/>
              <a:gd name="connsiteX3" fmla="*/ 0 w 1005840"/>
              <a:gd name="connsiteY3" fmla="*/ 1976120 h 1976120"/>
              <a:gd name="connsiteX4" fmla="*/ 0 w 1005840"/>
              <a:gd name="connsiteY4" fmla="*/ 0 h 1976120"/>
              <a:gd name="connsiteX0" fmla="*/ 0 w 1005840"/>
              <a:gd name="connsiteY0" fmla="*/ 0 h 1976120"/>
              <a:gd name="connsiteX1" fmla="*/ 1005840 w 1005840"/>
              <a:gd name="connsiteY1" fmla="*/ 0 h 1976120"/>
              <a:gd name="connsiteX2" fmla="*/ 574040 w 1005840"/>
              <a:gd name="connsiteY2" fmla="*/ 1360170 h 1976120"/>
              <a:gd name="connsiteX3" fmla="*/ 0 w 1005840"/>
              <a:gd name="connsiteY3" fmla="*/ 1976120 h 1976120"/>
              <a:gd name="connsiteX4" fmla="*/ 0 w 1005840"/>
              <a:gd name="connsiteY4" fmla="*/ 0 h 1976120"/>
              <a:gd name="connsiteX0" fmla="*/ 0 w 1005840"/>
              <a:gd name="connsiteY0" fmla="*/ 0 h 1978328"/>
              <a:gd name="connsiteX1" fmla="*/ 1005840 w 1005840"/>
              <a:gd name="connsiteY1" fmla="*/ 0 h 1978328"/>
              <a:gd name="connsiteX2" fmla="*/ 574040 w 1005840"/>
              <a:gd name="connsiteY2" fmla="*/ 1360170 h 1978328"/>
              <a:gd name="connsiteX3" fmla="*/ 0 w 1005840"/>
              <a:gd name="connsiteY3" fmla="*/ 1976120 h 1978328"/>
              <a:gd name="connsiteX4" fmla="*/ 0 w 1005840"/>
              <a:gd name="connsiteY4" fmla="*/ 0 h 1978328"/>
              <a:gd name="connsiteX0" fmla="*/ 0 w 1005840"/>
              <a:gd name="connsiteY0" fmla="*/ 0 h 1977465"/>
              <a:gd name="connsiteX1" fmla="*/ 1005840 w 1005840"/>
              <a:gd name="connsiteY1" fmla="*/ 0 h 1977465"/>
              <a:gd name="connsiteX2" fmla="*/ 574040 w 1005840"/>
              <a:gd name="connsiteY2" fmla="*/ 1360170 h 1977465"/>
              <a:gd name="connsiteX3" fmla="*/ 0 w 1005840"/>
              <a:gd name="connsiteY3" fmla="*/ 1976120 h 1977465"/>
              <a:gd name="connsiteX4" fmla="*/ 0 w 1005840"/>
              <a:gd name="connsiteY4" fmla="*/ 0 h 1977465"/>
              <a:gd name="connsiteX0" fmla="*/ 460375 w 1005840"/>
              <a:gd name="connsiteY0" fmla="*/ 1079500 h 1977465"/>
              <a:gd name="connsiteX1" fmla="*/ 1005840 w 1005840"/>
              <a:gd name="connsiteY1" fmla="*/ 0 h 1977465"/>
              <a:gd name="connsiteX2" fmla="*/ 574040 w 1005840"/>
              <a:gd name="connsiteY2" fmla="*/ 1360170 h 1977465"/>
              <a:gd name="connsiteX3" fmla="*/ 0 w 1005840"/>
              <a:gd name="connsiteY3" fmla="*/ 1976120 h 1977465"/>
              <a:gd name="connsiteX4" fmla="*/ 460375 w 1005840"/>
              <a:gd name="connsiteY4" fmla="*/ 1079500 h 1977465"/>
              <a:gd name="connsiteX0" fmla="*/ 460375 w 1005840"/>
              <a:gd name="connsiteY0" fmla="*/ 1079500 h 1977465"/>
              <a:gd name="connsiteX1" fmla="*/ 1005840 w 1005840"/>
              <a:gd name="connsiteY1" fmla="*/ 0 h 1977465"/>
              <a:gd name="connsiteX2" fmla="*/ 574040 w 1005840"/>
              <a:gd name="connsiteY2" fmla="*/ 1360170 h 1977465"/>
              <a:gd name="connsiteX3" fmla="*/ 0 w 1005840"/>
              <a:gd name="connsiteY3" fmla="*/ 1976120 h 1977465"/>
              <a:gd name="connsiteX4" fmla="*/ 460375 w 1005840"/>
              <a:gd name="connsiteY4" fmla="*/ 1079500 h 1977465"/>
              <a:gd name="connsiteX0" fmla="*/ 460375 w 1005840"/>
              <a:gd name="connsiteY0" fmla="*/ 1079500 h 1977465"/>
              <a:gd name="connsiteX1" fmla="*/ 1005840 w 1005840"/>
              <a:gd name="connsiteY1" fmla="*/ 0 h 1977465"/>
              <a:gd name="connsiteX2" fmla="*/ 574040 w 1005840"/>
              <a:gd name="connsiteY2" fmla="*/ 1360170 h 1977465"/>
              <a:gd name="connsiteX3" fmla="*/ 0 w 1005840"/>
              <a:gd name="connsiteY3" fmla="*/ 1976120 h 1977465"/>
              <a:gd name="connsiteX4" fmla="*/ 460375 w 1005840"/>
              <a:gd name="connsiteY4" fmla="*/ 1079500 h 197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40" h="1977465">
                <a:moveTo>
                  <a:pt x="460375" y="1079500"/>
                </a:moveTo>
                <a:cubicBezTo>
                  <a:pt x="642197" y="719667"/>
                  <a:pt x="808143" y="356658"/>
                  <a:pt x="1005840" y="0"/>
                </a:cubicBezTo>
                <a:cubicBezTo>
                  <a:pt x="893657" y="437515"/>
                  <a:pt x="768773" y="941705"/>
                  <a:pt x="574040" y="1360170"/>
                </a:cubicBezTo>
                <a:cubicBezTo>
                  <a:pt x="395393" y="1790912"/>
                  <a:pt x="140547" y="1996228"/>
                  <a:pt x="0" y="1976120"/>
                </a:cubicBezTo>
                <a:lnTo>
                  <a:pt x="460375" y="1079500"/>
                </a:lnTo>
                <a:close/>
              </a:path>
            </a:pathLst>
          </a:custGeom>
          <a:solidFill>
            <a:srgbClr val="2867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 descr="Зображення, що містить летить, повітряний змій, чорний, чоловік&#10;&#10;Автоматично згенерований опис">
            <a:extLst>
              <a:ext uri="{FF2B5EF4-FFF2-40B4-BE49-F238E27FC236}">
                <a16:creationId xmlns:a16="http://schemas.microsoft.com/office/drawing/2014/main" id="{369F260B-DF80-4D2F-A744-9C7BCBF3043A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960" cy="6233886"/>
          </a:xfrm>
          <a:prstGeom prst="rect">
            <a:avLst/>
          </a:prstGeom>
        </p:spPr>
      </p:pic>
      <p:pic>
        <p:nvPicPr>
          <p:cNvPr id="13" name="Рисунок 12" descr="Зображення, що містить дим, чорний, летить, повітряний&#10;&#10;Автоматично згенерований опис">
            <a:extLst>
              <a:ext uri="{FF2B5EF4-FFF2-40B4-BE49-F238E27FC236}">
                <a16:creationId xmlns:a16="http://schemas.microsoft.com/office/drawing/2014/main" id="{C5DA8485-083C-4E2E-8C9C-71FB0DA278EC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960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6307DDF4-5CC6-4942-ADF7-506A0E019277}"/>
                  </a:ext>
                </a:extLst>
              </p:cNvPr>
              <p:cNvSpPr/>
              <p:nvPr/>
            </p:nvSpPr>
            <p:spPr>
              <a:xfrm>
                <a:off x="4671500" y="2880797"/>
                <a:ext cx="1925945" cy="558870"/>
              </a:xfrm>
              <a:prstGeom prst="accentBorderCallout1">
                <a:avLst>
                  <a:gd name="adj1" fmla="val 47908"/>
                  <a:gd name="adj2" fmla="val -4530"/>
                  <a:gd name="adj3" fmla="val 120466"/>
                  <a:gd name="adj4" fmla="val -36625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Виноска: лінія з границею та рискою 13">
                <a:extLst>
                  <a:ext uri="{FF2B5EF4-FFF2-40B4-BE49-F238E27FC236}">
                    <a16:creationId xmlns:a16="http://schemas.microsoft.com/office/drawing/2014/main" id="{6307DDF4-5CC6-4942-ADF7-506A0E0192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1500" y="2880797"/>
                <a:ext cx="1925945" cy="558870"/>
              </a:xfrm>
              <a:prstGeom prst="accentBorderCallout1">
                <a:avLst>
                  <a:gd name="adj1" fmla="val 47908"/>
                  <a:gd name="adj2" fmla="val -4530"/>
                  <a:gd name="adj3" fmla="val 120466"/>
                  <a:gd name="adj4" fmla="val -36625"/>
                </a:avLst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AC8DC21A-95C3-4B60-9324-C0FA0BB06437}"/>
                  </a:ext>
                </a:extLst>
              </p:cNvPr>
              <p:cNvSpPr/>
              <p:nvPr/>
            </p:nvSpPr>
            <p:spPr>
              <a:xfrm flipH="1">
                <a:off x="700924" y="5128228"/>
                <a:ext cx="1388007" cy="558870"/>
              </a:xfrm>
              <a:prstGeom prst="accentBorderCallout1">
                <a:avLst>
                  <a:gd name="adj1" fmla="val 47908"/>
                  <a:gd name="adj2" fmla="val -4530"/>
                  <a:gd name="adj3" fmla="val 119330"/>
                  <a:gd name="adj4" fmla="val -41429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Виноска: лінія з границею та рискою 14">
                <a:extLst>
                  <a:ext uri="{FF2B5EF4-FFF2-40B4-BE49-F238E27FC236}">
                    <a16:creationId xmlns:a16="http://schemas.microsoft.com/office/drawing/2014/main" id="{AC8DC21A-95C3-4B60-9324-C0FA0BB064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00924" y="5128228"/>
                <a:ext cx="1388007" cy="558870"/>
              </a:xfrm>
              <a:prstGeom prst="accentBorderCallout1">
                <a:avLst>
                  <a:gd name="adj1" fmla="val 47908"/>
                  <a:gd name="adj2" fmla="val -4530"/>
                  <a:gd name="adj3" fmla="val 119330"/>
                  <a:gd name="adj4" fmla="val -41429"/>
                </a:avLst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09EC705E-0A01-4A5B-B286-35B708160A6B}"/>
                  </a:ext>
                </a:extLst>
              </p:cNvPr>
              <p:cNvSpPr/>
              <p:nvPr/>
            </p:nvSpPr>
            <p:spPr>
              <a:xfrm>
                <a:off x="7565457" y="3208091"/>
                <a:ext cx="3351869" cy="963854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09EC705E-0A01-4A5B-B286-35B708160A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5457" y="3208091"/>
                <a:ext cx="3351869" cy="963854"/>
              </a:xfrm>
              <a:prstGeom prst="rect">
                <a:avLst/>
              </a:prstGeom>
              <a:blipFill>
                <a:blip r:embed="rId10"/>
                <a:stretch>
                  <a:fillRect l="-3636" t="-632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 descr="Зображення, що містить білий, фото, малий, помаранчевий&#10;&#10;Автоматично згенерований опис">
            <a:extLst>
              <a:ext uri="{FF2B5EF4-FFF2-40B4-BE49-F238E27FC236}">
                <a16:creationId xmlns:a16="http://schemas.microsoft.com/office/drawing/2014/main" id="{F4D8F03C-AD13-4F42-8735-37455C9F4AF9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" y="638834"/>
            <a:ext cx="7342581" cy="6219166"/>
          </a:xfrm>
          <a:prstGeom prst="rect">
            <a:avLst/>
          </a:prstGeom>
        </p:spPr>
      </p:pic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6B5C6EE4-DD97-4C8C-841C-4D828D82D8F3}"/>
              </a:ext>
            </a:extLst>
          </p:cNvPr>
          <p:cNvSpPr/>
          <p:nvPr/>
        </p:nvSpPr>
        <p:spPr>
          <a:xfrm>
            <a:off x="2428240" y="2471624"/>
            <a:ext cx="2006600" cy="2660046"/>
          </a:xfrm>
          <a:custGeom>
            <a:avLst/>
            <a:gdLst>
              <a:gd name="connsiteX0" fmla="*/ 0 w 1976120"/>
              <a:gd name="connsiteY0" fmla="*/ 0 h 2676924"/>
              <a:gd name="connsiteX1" fmla="*/ 1976120 w 1976120"/>
              <a:gd name="connsiteY1" fmla="*/ 0 h 2676924"/>
              <a:gd name="connsiteX2" fmla="*/ 1976120 w 1976120"/>
              <a:gd name="connsiteY2" fmla="*/ 2676924 h 2676924"/>
              <a:gd name="connsiteX3" fmla="*/ 0 w 1976120"/>
              <a:gd name="connsiteY3" fmla="*/ 2676924 h 2676924"/>
              <a:gd name="connsiteX4" fmla="*/ 0 w 1976120"/>
              <a:gd name="connsiteY4" fmla="*/ 0 h 2676924"/>
              <a:gd name="connsiteX0" fmla="*/ 0 w 1976120"/>
              <a:gd name="connsiteY0" fmla="*/ 0 h 2676924"/>
              <a:gd name="connsiteX1" fmla="*/ 1976120 w 1976120"/>
              <a:gd name="connsiteY1" fmla="*/ 0 h 2676924"/>
              <a:gd name="connsiteX2" fmla="*/ 883920 w 1976120"/>
              <a:gd name="connsiteY2" fmla="*/ 2626124 h 2676924"/>
              <a:gd name="connsiteX3" fmla="*/ 0 w 1976120"/>
              <a:gd name="connsiteY3" fmla="*/ 2676924 h 2676924"/>
              <a:gd name="connsiteX4" fmla="*/ 0 w 1976120"/>
              <a:gd name="connsiteY4" fmla="*/ 0 h 2676924"/>
              <a:gd name="connsiteX0" fmla="*/ 0 w 1976120"/>
              <a:gd name="connsiteY0" fmla="*/ 0 h 2626124"/>
              <a:gd name="connsiteX1" fmla="*/ 1976120 w 1976120"/>
              <a:gd name="connsiteY1" fmla="*/ 0 h 2626124"/>
              <a:gd name="connsiteX2" fmla="*/ 883920 w 1976120"/>
              <a:gd name="connsiteY2" fmla="*/ 2626124 h 2626124"/>
              <a:gd name="connsiteX3" fmla="*/ 401320 w 1976120"/>
              <a:gd name="connsiteY3" fmla="*/ 2626124 h 2626124"/>
              <a:gd name="connsiteX4" fmla="*/ 0 w 1976120"/>
              <a:gd name="connsiteY4" fmla="*/ 0 h 2626124"/>
              <a:gd name="connsiteX0" fmla="*/ 0 w 2001520"/>
              <a:gd name="connsiteY0" fmla="*/ 2021840 h 2626124"/>
              <a:gd name="connsiteX1" fmla="*/ 2001520 w 2001520"/>
              <a:gd name="connsiteY1" fmla="*/ 0 h 2626124"/>
              <a:gd name="connsiteX2" fmla="*/ 909320 w 2001520"/>
              <a:gd name="connsiteY2" fmla="*/ 2626124 h 2626124"/>
              <a:gd name="connsiteX3" fmla="*/ 426720 w 2001520"/>
              <a:gd name="connsiteY3" fmla="*/ 2626124 h 2626124"/>
              <a:gd name="connsiteX4" fmla="*/ 0 w 2001520"/>
              <a:gd name="connsiteY4" fmla="*/ 2021840 h 2626124"/>
              <a:gd name="connsiteX0" fmla="*/ 0 w 2001520"/>
              <a:gd name="connsiteY0" fmla="*/ 2021840 h 2626124"/>
              <a:gd name="connsiteX1" fmla="*/ 2001520 w 2001520"/>
              <a:gd name="connsiteY1" fmla="*/ 0 h 2626124"/>
              <a:gd name="connsiteX2" fmla="*/ 909320 w 2001520"/>
              <a:gd name="connsiteY2" fmla="*/ 2626124 h 2626124"/>
              <a:gd name="connsiteX3" fmla="*/ 426720 w 2001520"/>
              <a:gd name="connsiteY3" fmla="*/ 2626124 h 2626124"/>
              <a:gd name="connsiteX4" fmla="*/ 0 w 2001520"/>
              <a:gd name="connsiteY4" fmla="*/ 2021840 h 2626124"/>
              <a:gd name="connsiteX0" fmla="*/ 0 w 2001520"/>
              <a:gd name="connsiteY0" fmla="*/ 2021840 h 2626124"/>
              <a:gd name="connsiteX1" fmla="*/ 2001520 w 2001520"/>
              <a:gd name="connsiteY1" fmla="*/ 0 h 2626124"/>
              <a:gd name="connsiteX2" fmla="*/ 909320 w 2001520"/>
              <a:gd name="connsiteY2" fmla="*/ 2626124 h 2626124"/>
              <a:gd name="connsiteX3" fmla="*/ 426720 w 2001520"/>
              <a:gd name="connsiteY3" fmla="*/ 2626124 h 2626124"/>
              <a:gd name="connsiteX4" fmla="*/ 0 w 2001520"/>
              <a:gd name="connsiteY4" fmla="*/ 2021840 h 2626124"/>
              <a:gd name="connsiteX0" fmla="*/ 0 w 2006600"/>
              <a:gd name="connsiteY0" fmla="*/ 2001520 h 2605804"/>
              <a:gd name="connsiteX1" fmla="*/ 2006600 w 2006600"/>
              <a:gd name="connsiteY1" fmla="*/ 0 h 2605804"/>
              <a:gd name="connsiteX2" fmla="*/ 909320 w 2006600"/>
              <a:gd name="connsiteY2" fmla="*/ 2605804 h 2605804"/>
              <a:gd name="connsiteX3" fmla="*/ 426720 w 2006600"/>
              <a:gd name="connsiteY3" fmla="*/ 2605804 h 2605804"/>
              <a:gd name="connsiteX4" fmla="*/ 0 w 2006600"/>
              <a:gd name="connsiteY4" fmla="*/ 2001520 h 2605804"/>
              <a:gd name="connsiteX0" fmla="*/ 0 w 2006600"/>
              <a:gd name="connsiteY0" fmla="*/ 2001520 h 2605804"/>
              <a:gd name="connsiteX1" fmla="*/ 2006600 w 2006600"/>
              <a:gd name="connsiteY1" fmla="*/ 0 h 2605804"/>
              <a:gd name="connsiteX2" fmla="*/ 909320 w 2006600"/>
              <a:gd name="connsiteY2" fmla="*/ 2605804 h 2605804"/>
              <a:gd name="connsiteX3" fmla="*/ 426720 w 2006600"/>
              <a:gd name="connsiteY3" fmla="*/ 2605804 h 2605804"/>
              <a:gd name="connsiteX4" fmla="*/ 0 w 2006600"/>
              <a:gd name="connsiteY4" fmla="*/ 2001520 h 2605804"/>
              <a:gd name="connsiteX0" fmla="*/ 0 w 2006600"/>
              <a:gd name="connsiteY0" fmla="*/ 2001520 h 2605804"/>
              <a:gd name="connsiteX1" fmla="*/ 2006600 w 2006600"/>
              <a:gd name="connsiteY1" fmla="*/ 0 h 2605804"/>
              <a:gd name="connsiteX2" fmla="*/ 909320 w 2006600"/>
              <a:gd name="connsiteY2" fmla="*/ 2605804 h 2605804"/>
              <a:gd name="connsiteX3" fmla="*/ 439420 w 2006600"/>
              <a:gd name="connsiteY3" fmla="*/ 2601571 h 2605804"/>
              <a:gd name="connsiteX4" fmla="*/ 0 w 2006600"/>
              <a:gd name="connsiteY4" fmla="*/ 2001520 h 2605804"/>
              <a:gd name="connsiteX0" fmla="*/ 0 w 2006600"/>
              <a:gd name="connsiteY0" fmla="*/ 2001520 h 2655676"/>
              <a:gd name="connsiteX1" fmla="*/ 2006600 w 2006600"/>
              <a:gd name="connsiteY1" fmla="*/ 0 h 2655676"/>
              <a:gd name="connsiteX2" fmla="*/ 909320 w 2006600"/>
              <a:gd name="connsiteY2" fmla="*/ 2605804 h 2655676"/>
              <a:gd name="connsiteX3" fmla="*/ 439420 w 2006600"/>
              <a:gd name="connsiteY3" fmla="*/ 2601571 h 2655676"/>
              <a:gd name="connsiteX4" fmla="*/ 0 w 2006600"/>
              <a:gd name="connsiteY4" fmla="*/ 2001520 h 265567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5446"/>
              <a:gd name="connsiteX1" fmla="*/ 2006600 w 2006600"/>
              <a:gd name="connsiteY1" fmla="*/ 0 h 2665446"/>
              <a:gd name="connsiteX2" fmla="*/ 909320 w 2006600"/>
              <a:gd name="connsiteY2" fmla="*/ 2605804 h 2665446"/>
              <a:gd name="connsiteX3" fmla="*/ 439420 w 2006600"/>
              <a:gd name="connsiteY3" fmla="*/ 2601571 h 2665446"/>
              <a:gd name="connsiteX4" fmla="*/ 0 w 2006600"/>
              <a:gd name="connsiteY4" fmla="*/ 2001520 h 2665446"/>
              <a:gd name="connsiteX0" fmla="*/ 0 w 2006600"/>
              <a:gd name="connsiteY0" fmla="*/ 2001520 h 2660046"/>
              <a:gd name="connsiteX1" fmla="*/ 2006600 w 2006600"/>
              <a:gd name="connsiteY1" fmla="*/ 0 h 2660046"/>
              <a:gd name="connsiteX2" fmla="*/ 909320 w 2006600"/>
              <a:gd name="connsiteY2" fmla="*/ 2605804 h 2660046"/>
              <a:gd name="connsiteX3" fmla="*/ 439420 w 2006600"/>
              <a:gd name="connsiteY3" fmla="*/ 2593105 h 2660046"/>
              <a:gd name="connsiteX4" fmla="*/ 0 w 2006600"/>
              <a:gd name="connsiteY4" fmla="*/ 2001520 h 266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6600" h="2660046">
                <a:moveTo>
                  <a:pt x="0" y="2001520"/>
                </a:moveTo>
                <a:cubicBezTo>
                  <a:pt x="667173" y="1363133"/>
                  <a:pt x="1258147" y="760307"/>
                  <a:pt x="2006600" y="0"/>
                </a:cubicBezTo>
                <a:cubicBezTo>
                  <a:pt x="1759373" y="898235"/>
                  <a:pt x="1554480" y="1940403"/>
                  <a:pt x="909320" y="2605804"/>
                </a:cubicBezTo>
                <a:cubicBezTo>
                  <a:pt x="739987" y="2642493"/>
                  <a:pt x="731520" y="2713049"/>
                  <a:pt x="439420" y="2593105"/>
                </a:cubicBezTo>
                <a:cubicBezTo>
                  <a:pt x="246379" y="2418488"/>
                  <a:pt x="146473" y="2201537"/>
                  <a:pt x="0" y="200152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Виноска: лінія з границею та рискою 23">
                <a:extLst>
                  <a:ext uri="{FF2B5EF4-FFF2-40B4-BE49-F238E27FC236}">
                    <a16:creationId xmlns:a16="http://schemas.microsoft.com/office/drawing/2014/main" id="{2E466D09-BEB3-4D9C-B351-838243630AAD}"/>
                  </a:ext>
                </a:extLst>
              </p:cNvPr>
              <p:cNvSpPr/>
              <p:nvPr/>
            </p:nvSpPr>
            <p:spPr>
              <a:xfrm>
                <a:off x="4353437" y="4237999"/>
                <a:ext cx="2739514" cy="558870"/>
              </a:xfrm>
              <a:prstGeom prst="accentBorderCallout1">
                <a:avLst>
                  <a:gd name="adj1" fmla="val 47908"/>
                  <a:gd name="adj2" fmla="val -4530"/>
                  <a:gd name="adj3" fmla="val 108308"/>
                  <a:gd name="adj4" fmla="val -30037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uk-UA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Виноска: лінія з границею та рискою 23">
                <a:extLst>
                  <a:ext uri="{FF2B5EF4-FFF2-40B4-BE49-F238E27FC236}">
                    <a16:creationId xmlns:a16="http://schemas.microsoft.com/office/drawing/2014/main" id="{2E466D09-BEB3-4D9C-B351-838243630A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3437" y="4237999"/>
                <a:ext cx="2739514" cy="558870"/>
              </a:xfrm>
              <a:prstGeom prst="accentBorderCallout1">
                <a:avLst>
                  <a:gd name="adj1" fmla="val 47908"/>
                  <a:gd name="adj2" fmla="val -4530"/>
                  <a:gd name="adj3" fmla="val 108308"/>
                  <a:gd name="adj4" fmla="val -30037"/>
                </a:avLst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 descr="Зображення, що містить повітряний змій, летить, чоловік, чорний&#10;&#10;Автоматично згенерований опис">
            <a:extLst>
              <a:ext uri="{FF2B5EF4-FFF2-40B4-BE49-F238E27FC236}">
                <a16:creationId xmlns:a16="http://schemas.microsoft.com/office/drawing/2014/main" id="{D76B88F3-961D-4964-B411-687E32BD69F8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834"/>
            <a:ext cx="7359960" cy="62191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Виноска: лінія з границею та рискою 24">
                <a:extLst>
                  <a:ext uri="{FF2B5EF4-FFF2-40B4-BE49-F238E27FC236}">
                    <a16:creationId xmlns:a16="http://schemas.microsoft.com/office/drawing/2014/main" id="{0FB5E289-66C0-436F-9DC7-C0254272AF39}"/>
                  </a:ext>
                </a:extLst>
              </p:cNvPr>
              <p:cNvSpPr/>
              <p:nvPr/>
            </p:nvSpPr>
            <p:spPr>
              <a:xfrm flipH="1">
                <a:off x="97780" y="4006530"/>
                <a:ext cx="1819853" cy="558870"/>
              </a:xfrm>
              <a:prstGeom prst="accentBorderCallout1">
                <a:avLst>
                  <a:gd name="adj1" fmla="val 47908"/>
                  <a:gd name="adj2" fmla="val -4530"/>
                  <a:gd name="adj3" fmla="val 94673"/>
                  <a:gd name="adj4" fmla="val -25292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Виноска: лінія з границею та рискою 24">
                <a:extLst>
                  <a:ext uri="{FF2B5EF4-FFF2-40B4-BE49-F238E27FC236}">
                    <a16:creationId xmlns:a16="http://schemas.microsoft.com/office/drawing/2014/main" id="{0FB5E289-66C0-436F-9DC7-C0254272AF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7780" y="4006530"/>
                <a:ext cx="1819853" cy="558870"/>
              </a:xfrm>
              <a:prstGeom prst="accentBorderCallout1">
                <a:avLst>
                  <a:gd name="adj1" fmla="val 47908"/>
                  <a:gd name="adj2" fmla="val -4530"/>
                  <a:gd name="adj3" fmla="val 94673"/>
                  <a:gd name="adj4" fmla="val -25292"/>
                </a:avLst>
              </a:prstGeom>
              <a:blipFill>
                <a:blip r:embed="rId14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3F6F3A1-DD83-44A6-AD59-85C3EBBE9A51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834"/>
            <a:ext cx="7359960" cy="62191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8D44CC9-BDAC-4EB1-898D-4021C3BE4A02}"/>
                  </a:ext>
                </a:extLst>
              </p:cNvPr>
              <p:cNvSpPr txBox="1"/>
              <p:nvPr/>
            </p:nvSpPr>
            <p:spPr>
              <a:xfrm>
                <a:off x="3055160" y="571621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8D44CC9-BDAC-4EB1-898D-4021C3BE4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5160" y="571621"/>
                <a:ext cx="673769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2378B98-E670-4ED0-ABD2-778116C34B58}"/>
                  </a:ext>
                </a:extLst>
              </p:cNvPr>
              <p:cNvSpPr txBox="1"/>
              <p:nvPr/>
            </p:nvSpPr>
            <p:spPr>
              <a:xfrm>
                <a:off x="6990907" y="5163878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2378B98-E670-4ED0-ABD2-778116C34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0907" y="5163878"/>
                <a:ext cx="67376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>
                <a:extLst>
                  <a:ext uri="{FF2B5EF4-FFF2-40B4-BE49-F238E27FC236}">
                    <a16:creationId xmlns:a16="http://schemas.microsoft.com/office/drawing/2014/main" id="{1902A43C-BD96-4463-9489-7D264D376597}"/>
                  </a:ext>
                </a:extLst>
              </p:cNvPr>
              <p:cNvSpPr/>
              <p:nvPr/>
            </p:nvSpPr>
            <p:spPr>
              <a:xfrm>
                <a:off x="7565457" y="4395766"/>
                <a:ext cx="3351869" cy="95410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𝒆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>
                <a:extLst>
                  <a:ext uri="{FF2B5EF4-FFF2-40B4-BE49-F238E27FC236}">
                    <a16:creationId xmlns:a16="http://schemas.microsoft.com/office/drawing/2014/main" id="{1902A43C-BD96-4463-9489-7D264D3765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5457" y="4395766"/>
                <a:ext cx="3351869" cy="954107"/>
              </a:xfrm>
              <a:prstGeom prst="rect">
                <a:avLst/>
              </a:prstGeom>
              <a:blipFill>
                <a:blip r:embed="rId18"/>
                <a:stretch>
                  <a:fillRect l="-3636" t="-700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 descr="Зображення, що містить білий, сидить, фото, малий&#10;&#10;Автоматично згенерований опис">
            <a:extLst>
              <a:ext uri="{FF2B5EF4-FFF2-40B4-BE49-F238E27FC236}">
                <a16:creationId xmlns:a16="http://schemas.microsoft.com/office/drawing/2014/main" id="{111D0509-FE0C-43E5-9AA8-08492ABBA832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" y="620261"/>
            <a:ext cx="7381940" cy="6237739"/>
          </a:xfrm>
          <a:prstGeom prst="rect">
            <a:avLst/>
          </a:prstGeom>
        </p:spPr>
      </p:pic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36378CCE-E9DA-4415-A256-AAC7C7D43FE1}"/>
              </a:ext>
            </a:extLst>
          </p:cNvPr>
          <p:cNvSpPr/>
          <p:nvPr/>
        </p:nvSpPr>
        <p:spPr>
          <a:xfrm>
            <a:off x="2959100" y="1028700"/>
            <a:ext cx="1314450" cy="4099528"/>
          </a:xfrm>
          <a:custGeom>
            <a:avLst/>
            <a:gdLst>
              <a:gd name="connsiteX0" fmla="*/ 0 w 1314450"/>
              <a:gd name="connsiteY0" fmla="*/ 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0 w 1314450"/>
              <a:gd name="connsiteY4" fmla="*/ 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  <a:gd name="connsiteX0" fmla="*/ 793750 w 1314450"/>
              <a:gd name="connsiteY0" fmla="*/ 2520950 h 4099528"/>
              <a:gd name="connsiteX1" fmla="*/ 1314450 w 1314450"/>
              <a:gd name="connsiteY1" fmla="*/ 0 h 4099528"/>
              <a:gd name="connsiteX2" fmla="*/ 1314450 w 1314450"/>
              <a:gd name="connsiteY2" fmla="*/ 4099528 h 4099528"/>
              <a:gd name="connsiteX3" fmla="*/ 0 w 1314450"/>
              <a:gd name="connsiteY3" fmla="*/ 4099528 h 4099528"/>
              <a:gd name="connsiteX4" fmla="*/ 793750 w 1314450"/>
              <a:gd name="connsiteY4" fmla="*/ 2520950 h 409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4450" h="4099528">
                <a:moveTo>
                  <a:pt x="793750" y="2520950"/>
                </a:moveTo>
                <a:cubicBezTo>
                  <a:pt x="1024467" y="1737783"/>
                  <a:pt x="1128183" y="884767"/>
                  <a:pt x="1314450" y="0"/>
                </a:cubicBezTo>
                <a:lnTo>
                  <a:pt x="1314450" y="4099528"/>
                </a:lnTo>
                <a:lnTo>
                  <a:pt x="0" y="4099528"/>
                </a:lnTo>
                <a:cubicBezTo>
                  <a:pt x="328083" y="3662235"/>
                  <a:pt x="567267" y="3250343"/>
                  <a:pt x="793750" y="252095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1" name="Рисунок 30" descr="Зображення, що містить повітряний змій, летить, дивиться, чорний&#10;&#10;Автоматично згенерований опис">
            <a:extLst>
              <a:ext uri="{FF2B5EF4-FFF2-40B4-BE49-F238E27FC236}">
                <a16:creationId xmlns:a16="http://schemas.microsoft.com/office/drawing/2014/main" id="{1222A492-97D2-4A56-A003-A08037FB6EE8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" y="620261"/>
            <a:ext cx="7381940" cy="6237739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5004C39-A765-4AC8-A66F-F67C6D1734F3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" y="620261"/>
            <a:ext cx="7381940" cy="6237739"/>
          </a:xfrm>
          <a:prstGeom prst="rect">
            <a:avLst/>
          </a:prstGeom>
        </p:spPr>
      </p:pic>
      <p:pic>
        <p:nvPicPr>
          <p:cNvPr id="34" name="Рисунок 33" descr="Зображення, що містить світлий&#10;&#10;Автоматично згенерований опис">
            <a:extLst>
              <a:ext uri="{FF2B5EF4-FFF2-40B4-BE49-F238E27FC236}">
                <a16:creationId xmlns:a16="http://schemas.microsoft.com/office/drawing/2014/main" id="{9340A0F6-1A42-45D2-B23A-899F1034AD83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" y="620261"/>
            <a:ext cx="7381940" cy="62377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Виноска: лінія з границею та рискою 34">
                <a:extLst>
                  <a:ext uri="{FF2B5EF4-FFF2-40B4-BE49-F238E27FC236}">
                    <a16:creationId xmlns:a16="http://schemas.microsoft.com/office/drawing/2014/main" id="{EB0E4C46-B0BD-4995-B5E1-3611E3012C2C}"/>
                  </a:ext>
                </a:extLst>
              </p:cNvPr>
              <p:cNvSpPr/>
              <p:nvPr/>
            </p:nvSpPr>
            <p:spPr>
              <a:xfrm flipH="1">
                <a:off x="1829486" y="3083388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09104"/>
                  <a:gd name="adj4" fmla="val -34573"/>
                </a:avLst>
              </a:prstGeom>
              <a:solidFill>
                <a:srgbClr val="3C5A59"/>
              </a:solidFill>
              <a:ln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𝒆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Виноска: лінія з границею та рискою 34">
                <a:extLst>
                  <a:ext uri="{FF2B5EF4-FFF2-40B4-BE49-F238E27FC236}">
                    <a16:creationId xmlns:a16="http://schemas.microsoft.com/office/drawing/2014/main" id="{EB0E4C46-B0BD-4995-B5E1-3611E3012C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829486" y="3083388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09104"/>
                  <a:gd name="adj4" fmla="val -34573"/>
                </a:avLst>
              </a:prstGeom>
              <a:blipFill>
                <a:blip r:embed="rId24"/>
                <a:stretch>
                  <a:fillRect/>
                </a:stretch>
              </a:blipFill>
              <a:ln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Виноска: лінія з границею та рискою 35">
                <a:extLst>
                  <a:ext uri="{FF2B5EF4-FFF2-40B4-BE49-F238E27FC236}">
                    <a16:creationId xmlns:a16="http://schemas.microsoft.com/office/drawing/2014/main" id="{C1B1B0C0-178E-4A90-9818-D0B437DA2CAF}"/>
                  </a:ext>
                </a:extLst>
              </p:cNvPr>
              <p:cNvSpPr/>
              <p:nvPr/>
            </p:nvSpPr>
            <p:spPr>
              <a:xfrm>
                <a:off x="5540447" y="4395766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28798"/>
                  <a:gd name="adj4" fmla="val -42808"/>
                </a:avLst>
              </a:prstGeom>
              <a:solidFill>
                <a:srgbClr val="B1510F"/>
              </a:solidFill>
              <a:ln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6" name="Виноска: лінія з границею та рискою 35">
                <a:extLst>
                  <a:ext uri="{FF2B5EF4-FFF2-40B4-BE49-F238E27FC236}">
                    <a16:creationId xmlns:a16="http://schemas.microsoft.com/office/drawing/2014/main" id="{C1B1B0C0-178E-4A90-9818-D0B437DA2C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0447" y="4395766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28798"/>
                  <a:gd name="adj4" fmla="val -42808"/>
                </a:avLst>
              </a:prstGeom>
              <a:blipFill>
                <a:blip r:embed="rId25"/>
                <a:stretch>
                  <a:fillRect/>
                </a:stretch>
              </a:blipFill>
              <a:ln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Виноска: лінія з границею та рискою 37">
                <a:extLst>
                  <a:ext uri="{FF2B5EF4-FFF2-40B4-BE49-F238E27FC236}">
                    <a16:creationId xmlns:a16="http://schemas.microsoft.com/office/drawing/2014/main" id="{66887AEF-8150-4B16-9DF6-FB4336892112}"/>
                  </a:ext>
                </a:extLst>
              </p:cNvPr>
              <p:cNvSpPr/>
              <p:nvPr/>
            </p:nvSpPr>
            <p:spPr>
              <a:xfrm>
                <a:off x="4892725" y="1132734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24253"/>
                  <a:gd name="adj4" fmla="val -44867"/>
                </a:avLst>
              </a:prstGeom>
              <a:solidFill>
                <a:srgbClr val="860300"/>
              </a:solidFill>
              <a:ln>
                <a:solidFill>
                  <a:srgbClr val="860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Виноска: лінія з границею та рискою 37">
                <a:extLst>
                  <a:ext uri="{FF2B5EF4-FFF2-40B4-BE49-F238E27FC236}">
                    <a16:creationId xmlns:a16="http://schemas.microsoft.com/office/drawing/2014/main" id="{66887AEF-8150-4B16-9DF6-FB43368921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2725" y="1132734"/>
                <a:ext cx="1388009" cy="558870"/>
              </a:xfrm>
              <a:prstGeom prst="accentBorderCallout1">
                <a:avLst>
                  <a:gd name="adj1" fmla="val 47908"/>
                  <a:gd name="adj2" fmla="val -4530"/>
                  <a:gd name="adj3" fmla="val 124253"/>
                  <a:gd name="adj4" fmla="val -44867"/>
                </a:avLst>
              </a:prstGeom>
              <a:blipFill>
                <a:blip r:embed="rId50"/>
                <a:stretch>
                  <a:fillRect/>
                </a:stretch>
              </a:blipFill>
              <a:ln>
                <a:solidFill>
                  <a:srgbClr val="86030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>
                <a:extLst>
                  <a:ext uri="{FF2B5EF4-FFF2-40B4-BE49-F238E27FC236}">
                    <a16:creationId xmlns:a16="http://schemas.microsoft.com/office/drawing/2014/main" id="{924BD616-3257-4116-B317-4FAE994F6B29}"/>
                  </a:ext>
                </a:extLst>
              </p:cNvPr>
              <p:cNvSpPr/>
              <p:nvPr/>
            </p:nvSpPr>
            <p:spPr>
              <a:xfrm>
                <a:off x="7565457" y="5577053"/>
                <a:ext cx="3351869" cy="1000723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>
                <a:extLst>
                  <a:ext uri="{FF2B5EF4-FFF2-40B4-BE49-F238E27FC236}">
                    <a16:creationId xmlns:a16="http://schemas.microsoft.com/office/drawing/2014/main" id="{924BD616-3257-4116-B317-4FAE994F6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5457" y="5577053"/>
                <a:ext cx="3351869" cy="1000723"/>
              </a:xfrm>
              <a:prstGeom prst="rect">
                <a:avLst/>
              </a:prstGeom>
              <a:blipFill>
                <a:blip r:embed="rId27"/>
                <a:stretch>
                  <a:fillRect l="-3636" t="-670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2717AA3-5B50-49E4-9D5B-F3DEDCC2B950}"/>
                  </a:ext>
                </a:extLst>
              </p:cNvPr>
              <p:cNvSpPr txBox="1"/>
              <p:nvPr/>
            </p:nvSpPr>
            <p:spPr>
              <a:xfrm>
                <a:off x="2843195" y="568179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2717AA3-5B50-49E4-9D5B-F3DEDCC2B9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195" y="568179"/>
                <a:ext cx="673769" cy="523220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CCA8CA5-90F8-418E-8091-50B1B34F9CD2}"/>
                  </a:ext>
                </a:extLst>
              </p:cNvPr>
              <p:cNvSpPr txBox="1"/>
              <p:nvPr/>
            </p:nvSpPr>
            <p:spPr>
              <a:xfrm>
                <a:off x="6922551" y="4448154"/>
                <a:ext cx="6737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CCA8CA5-90F8-418E-8091-50B1B34F9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2551" y="4448154"/>
                <a:ext cx="673769" cy="523220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32673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5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50"/>
                            </p:stCondLst>
                            <p:childTnLst>
                              <p:par>
                                <p:cTn id="1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250"/>
                            </p:stCondLst>
                            <p:childTnLst>
                              <p:par>
                                <p:cTn id="1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5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25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750"/>
                            </p:stCondLst>
                            <p:childTnLst>
                              <p:par>
                                <p:cTn id="2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"/>
                            </p:stCondLst>
                            <p:childTnLst>
                              <p:par>
                                <p:cTn id="2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750"/>
                            </p:stCondLst>
                            <p:childTnLst>
                              <p:par>
                                <p:cTn id="2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500"/>
                            </p:stCondLst>
                            <p:childTnLst>
                              <p:par>
                                <p:cTn id="2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750"/>
                            </p:stCondLst>
                            <p:childTnLst>
                              <p:par>
                                <p:cTn id="2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25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500"/>
                            </p:stCondLst>
                            <p:childTnLst>
                              <p:par>
                                <p:cTn id="2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9" grpId="0" animBg="1"/>
      <p:bldP spid="47" grpId="0" animBg="1"/>
      <p:bldP spid="4" grpId="0"/>
      <p:bldP spid="7" grpId="0" animBg="1"/>
      <p:bldP spid="32" grpId="0" animBg="1"/>
      <p:bldP spid="5" grpId="0" animBg="1"/>
      <p:bldP spid="5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6" grpId="0" animBg="1"/>
      <p:bldP spid="6" grpId="1" animBg="1"/>
      <p:bldP spid="24" grpId="0" animBg="1"/>
      <p:bldP spid="24" grpId="1" animBg="1"/>
      <p:bldP spid="25" grpId="0" animBg="1"/>
      <p:bldP spid="25" grpId="1" animBg="1"/>
      <p:bldP spid="22" grpId="0"/>
      <p:bldP spid="22" grpId="1"/>
      <p:bldP spid="23" grpId="0"/>
      <p:bldP spid="23" grpId="1"/>
      <p:bldP spid="27" grpId="0" animBg="1"/>
      <p:bldP spid="8" grpId="0" animBg="1"/>
      <p:bldP spid="8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7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криволінійної трапеції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826660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78258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76128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ви знаєте про формулу Ньютона-Лейбніца?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8038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26E99197-8E29-4B55-9516-BB8CEE1F3FFB}"/>
              </a:ext>
            </a:extLst>
          </p:cNvPr>
          <p:cNvSpPr/>
          <p:nvPr/>
        </p:nvSpPr>
        <p:spPr>
          <a:xfrm>
            <a:off x="508000" y="5739985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305101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9.5 (5); 10.2 (2.4); 10.4 (4); 11.2 (</a:t>
                      </a:r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б,в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); 11.4 (3,4); 11.11 (3,4)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430921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8-10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11.3; 11.7; 11.11;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703716"/>
              </p:ext>
            </p:extLst>
          </p:nvPr>
        </p:nvGraphicFramePr>
        <p:xfrm>
          <a:off x="2896640" y="3649276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7.1 (2,5,8); 7.2 (2,4); 7.3 (1,5); 7.4 (3,4)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647736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5-7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247; 256; 262; 265; 281; 287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252560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первісних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22978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інтеграл від суми функцій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18570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невизначеного інтеграла?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59529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інтегруванням функції?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207004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невизначеним інтегралом?</a:t>
            </a:r>
          </a:p>
        </p:txBody>
      </p:sp>
    </p:spTree>
    <p:extLst>
      <p:ext uri="{BB962C8B-B14F-4D97-AF65-F5344CB8AC3E}">
        <p14:creationId xmlns:p14="http://schemas.microsoft.com/office/powerpoint/2010/main" val="31569636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криволінійної трапеції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826660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можна обчислити площу криволінійної трапеції?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78258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обчислити визначений інтеграл?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76128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ви знаєте про формулу Ньютона-Лейбніца?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8038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визначеним інтегралом?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26E99197-8E29-4B55-9516-BB8CEE1F3FFB}"/>
              </a:ext>
            </a:extLst>
          </p:cNvPr>
          <p:cNvSpPr/>
          <p:nvPr/>
        </p:nvSpPr>
        <p:spPr>
          <a:xfrm>
            <a:off x="508000" y="5739985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формула виражає геометричний зміст визначеного інтеграла?</a:t>
            </a:r>
          </a:p>
        </p:txBody>
      </p:sp>
    </p:spTree>
    <p:extLst>
      <p:ext uri="{BB962C8B-B14F-4D97-AF65-F5344CB8AC3E}">
        <p14:creationId xmlns:p14="http://schemas.microsoft.com/office/powerpoint/2010/main" val="34873096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>
                <a:extLst>
                  <a:ext uri="{FF2B5EF4-FFF2-40B4-BE49-F238E27FC236}">
                    <a16:creationId xmlns:a16="http://schemas.microsoft.com/office/drawing/2014/main" id="{BDADDB33-5A95-481A-B641-A0E7E5210044}"/>
                  </a:ext>
                </a:extLst>
              </p:cNvPr>
              <p:cNvSpPr/>
              <p:nvPr/>
            </p:nvSpPr>
            <p:spPr>
              <a:xfrm>
                <a:off x="1087122" y="1066046"/>
                <a:ext cx="2550814" cy="135344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7">
                <a:extLst>
                  <a:ext uri="{FF2B5EF4-FFF2-40B4-BE49-F238E27FC236}">
                    <a16:creationId xmlns:a16="http://schemas.microsoft.com/office/drawing/2014/main" id="{BDADDB33-5A95-481A-B641-A0E7E5210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2" y="1066046"/>
                <a:ext cx="2550814" cy="135344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Овал 30">
            <a:extLst>
              <a:ext uri="{FF2B5EF4-FFF2-40B4-BE49-F238E27FC236}">
                <a16:creationId xmlns:a16="http://schemas.microsoft.com/office/drawing/2014/main" id="{227E3515-A6A1-4FD9-8083-61F87BC42D96}"/>
              </a:ext>
            </a:extLst>
          </p:cNvPr>
          <p:cNvSpPr/>
          <p:nvPr/>
        </p:nvSpPr>
        <p:spPr>
          <a:xfrm>
            <a:off x="136432" y="1320752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13C6E710-9625-43F9-A7FD-46E4FC62319C}"/>
                  </a:ext>
                </a:extLst>
              </p:cNvPr>
              <p:cNvSpPr/>
              <p:nvPr/>
            </p:nvSpPr>
            <p:spPr>
              <a:xfrm>
                <a:off x="1087122" y="2948923"/>
                <a:ext cx="4802402" cy="1353447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13C6E710-9625-43F9-A7FD-46E4FC6231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2" y="2948923"/>
                <a:ext cx="4802402" cy="13534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круглений прямокутник 7">
            <a:extLst>
              <a:ext uri="{FF2B5EF4-FFF2-40B4-BE49-F238E27FC236}">
                <a16:creationId xmlns:a16="http://schemas.microsoft.com/office/drawing/2014/main" id="{CC99B9CB-358D-40D3-8EF5-B7E41A4103EA}"/>
              </a:ext>
            </a:extLst>
          </p:cNvPr>
          <p:cNvSpPr/>
          <p:nvPr/>
        </p:nvSpPr>
        <p:spPr>
          <a:xfrm>
            <a:off x="9353753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Округлений прямокутник 7">
            <a:extLst>
              <a:ext uri="{FF2B5EF4-FFF2-40B4-BE49-F238E27FC236}">
                <a16:creationId xmlns:a16="http://schemas.microsoft.com/office/drawing/2014/main" id="{9B810341-10C9-44F0-AF67-C5DD8B1BBAB6}"/>
              </a:ext>
            </a:extLst>
          </p:cNvPr>
          <p:cNvSpPr/>
          <p:nvPr/>
        </p:nvSpPr>
        <p:spPr>
          <a:xfrm>
            <a:off x="9353752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94CECE-7A8D-40DC-9A83-EA277FA3FB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091" y="5594035"/>
            <a:ext cx="1124957" cy="1124957"/>
          </a:xfrm>
          <a:prstGeom prst="rect">
            <a:avLst/>
          </a:prstGeom>
        </p:spPr>
      </p:pic>
      <p:grpSp>
        <p:nvGrpSpPr>
          <p:cNvPr id="11" name="Групувати 10">
            <a:extLst>
              <a:ext uri="{FF2B5EF4-FFF2-40B4-BE49-F238E27FC236}">
                <a16:creationId xmlns:a16="http://schemas.microsoft.com/office/drawing/2014/main" id="{30C5B5D1-0F87-421F-8A9C-9417AC60A10A}"/>
              </a:ext>
            </a:extLst>
          </p:cNvPr>
          <p:cNvGrpSpPr/>
          <p:nvPr/>
        </p:nvGrpSpPr>
        <p:grpSpPr>
          <a:xfrm>
            <a:off x="6699566" y="4288379"/>
            <a:ext cx="4405312" cy="2266950"/>
            <a:chOff x="6699566" y="4288379"/>
            <a:chExt cx="4405312" cy="2266950"/>
          </a:xfrm>
        </p:grpSpPr>
        <p:pic>
          <p:nvPicPr>
            <p:cNvPr id="7" name="Рисунок 6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2EC3A7F2-A609-46B8-A9CD-9E1F53E9F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F2051C7E-CF59-452D-886D-952A4E80FDDE}"/>
                    </a:ext>
                  </a:extLst>
                </p:cNvPr>
                <p:cNvSpPr txBox="1"/>
                <p:nvPr/>
              </p:nvSpPr>
              <p:spPr>
                <a:xfrm>
                  <a:off x="7177429" y="4866968"/>
                  <a:ext cx="3352800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2800" b="1" dirty="0">
                      <a:solidFill>
                        <a:schemeClr val="bg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rPr>
                    <a:t>Виконується для будь-якого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a14:m>
                  <a:endParaRPr lang="uk-UA" sz="28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F2051C7E-CF59-452D-886D-952A4E80FD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77429" y="4866968"/>
                  <a:ext cx="3352800" cy="954107"/>
                </a:xfrm>
                <a:prstGeom prst="rect">
                  <a:avLst/>
                </a:prstGeom>
                <a:blipFill>
                  <a:blip r:embed="rId6"/>
                  <a:stretch>
                    <a:fillRect l="-2727" t="-6369" r="-6182" b="-15924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2345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12" grpId="0" animBg="1"/>
      <p:bldP spid="15" grpId="0" animBg="1"/>
      <p:bldP spid="15" grpId="1" animBg="1"/>
      <p:bldP spid="15" grpId="2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7">
                <a:extLst>
                  <a:ext uri="{FF2B5EF4-FFF2-40B4-BE49-F238E27FC236}">
                    <a16:creationId xmlns:a16="http://schemas.microsoft.com/office/drawing/2014/main" id="{982430DF-C6A0-4767-B111-425D51B49403}"/>
                  </a:ext>
                </a:extLst>
              </p:cNvPr>
              <p:cNvSpPr/>
              <p:nvPr/>
            </p:nvSpPr>
            <p:spPr>
              <a:xfrm>
                <a:off x="1087122" y="663453"/>
                <a:ext cx="4110520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6" name="Прямоугольник 7">
                <a:extLst>
                  <a:ext uri="{FF2B5EF4-FFF2-40B4-BE49-F238E27FC236}">
                    <a16:creationId xmlns:a16="http://schemas.microsoft.com/office/drawing/2014/main" id="{982430DF-C6A0-4767-B111-425D51B494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2" y="663453"/>
                <a:ext cx="4110520" cy="14360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Овал 36">
            <a:extLst>
              <a:ext uri="{FF2B5EF4-FFF2-40B4-BE49-F238E27FC236}">
                <a16:creationId xmlns:a16="http://schemas.microsoft.com/office/drawing/2014/main" id="{F2DAB287-019F-4BD7-881E-93446762CBE7}"/>
              </a:ext>
            </a:extLst>
          </p:cNvPr>
          <p:cNvSpPr/>
          <p:nvPr/>
        </p:nvSpPr>
        <p:spPr>
          <a:xfrm>
            <a:off x="136432" y="918159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круглений прямокутник 7">
            <a:extLst>
              <a:ext uri="{FF2B5EF4-FFF2-40B4-BE49-F238E27FC236}">
                <a16:creationId xmlns:a16="http://schemas.microsoft.com/office/drawing/2014/main" id="{3330A04C-9DC2-4E2B-BA03-30B082120091}"/>
              </a:ext>
            </a:extLst>
          </p:cNvPr>
          <p:cNvSpPr/>
          <p:nvPr/>
        </p:nvSpPr>
        <p:spPr>
          <a:xfrm>
            <a:off x="9353753" y="1048511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Округлений прямокутник 7">
            <a:extLst>
              <a:ext uri="{FF2B5EF4-FFF2-40B4-BE49-F238E27FC236}">
                <a16:creationId xmlns:a16="http://schemas.microsoft.com/office/drawing/2014/main" id="{EF79BD86-2424-4632-8A4B-EA3401B5000D}"/>
              </a:ext>
            </a:extLst>
          </p:cNvPr>
          <p:cNvSpPr/>
          <p:nvPr/>
        </p:nvSpPr>
        <p:spPr>
          <a:xfrm>
            <a:off x="9353752" y="1048511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7DFE74EC-0B62-436F-86C7-119A36D8623B}"/>
                  </a:ext>
                </a:extLst>
              </p:cNvPr>
              <p:cNvSpPr/>
              <p:nvPr/>
            </p:nvSpPr>
            <p:spPr>
              <a:xfrm>
                <a:off x="136433" y="2290283"/>
                <a:ext cx="4110520" cy="1407693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7DFE74EC-0B62-436F-86C7-119A36D862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3" y="2290283"/>
                <a:ext cx="4110520" cy="14076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E3C847F4-27B0-4EB0-8976-8AD55D0498BB}"/>
                  </a:ext>
                </a:extLst>
              </p:cNvPr>
              <p:cNvSpPr/>
              <p:nvPr/>
            </p:nvSpPr>
            <p:spPr>
              <a:xfrm>
                <a:off x="136432" y="3775030"/>
                <a:ext cx="7363860" cy="1353447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E3C847F4-27B0-4EB0-8976-8AD55D0498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2" y="3775030"/>
                <a:ext cx="7363860" cy="1353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 сполучна лінія 6">
            <a:extLst>
              <a:ext uri="{FF2B5EF4-FFF2-40B4-BE49-F238E27FC236}">
                <a16:creationId xmlns:a16="http://schemas.microsoft.com/office/drawing/2014/main" id="{E65F1999-7C13-48F3-AA2E-FA5C631D247F}"/>
              </a:ext>
            </a:extLst>
          </p:cNvPr>
          <p:cNvCxnSpPr/>
          <p:nvPr/>
        </p:nvCxnSpPr>
        <p:spPr>
          <a:xfrm>
            <a:off x="7654296" y="2290283"/>
            <a:ext cx="0" cy="2929161"/>
          </a:xfrm>
          <a:prstGeom prst="line">
            <a:avLst/>
          </a:prstGeom>
          <a:ln w="38100">
            <a:solidFill>
              <a:srgbClr val="9066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Вигнута вправо стрілка 76">
            <a:extLst>
              <a:ext uri="{FF2B5EF4-FFF2-40B4-BE49-F238E27FC236}">
                <a16:creationId xmlns:a16="http://schemas.microsoft.com/office/drawing/2014/main" id="{32B13904-A668-4946-AD2B-E558A8F6F18D}"/>
              </a:ext>
            </a:extLst>
          </p:cNvPr>
          <p:cNvSpPr/>
          <p:nvPr/>
        </p:nvSpPr>
        <p:spPr>
          <a:xfrm>
            <a:off x="7808301" y="3697976"/>
            <a:ext cx="661894" cy="2625822"/>
          </a:xfrm>
          <a:prstGeom prst="curvedLeftArrow">
            <a:avLst>
              <a:gd name="adj1" fmla="val 39472"/>
              <a:gd name="adj2" fmla="val 80899"/>
              <a:gd name="adj3" fmla="val 69635"/>
            </a:avLst>
          </a:prstGeom>
          <a:solidFill>
            <a:srgbClr val="906638"/>
          </a:solidFill>
          <a:ln>
            <a:solidFill>
              <a:srgbClr val="906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41AA4E5B-1704-4729-A22B-F5F62AF6BA27}"/>
                  </a:ext>
                </a:extLst>
              </p:cNvPr>
              <p:cNvSpPr/>
              <p:nvPr/>
            </p:nvSpPr>
            <p:spPr>
              <a:xfrm>
                <a:off x="3459360" y="5373454"/>
                <a:ext cx="4033516" cy="1407693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nary>
                        <m:naryPr>
                          <m:limLoc m:val="undOvr"/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p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41AA4E5B-1704-4729-A22B-F5F62AF6BA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360" y="5373454"/>
                <a:ext cx="4033516" cy="140769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AF5DE0E-97FB-4C6A-AD75-B745C1ADBB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65" y="5632068"/>
            <a:ext cx="1124957" cy="1124957"/>
          </a:xfrm>
          <a:prstGeom prst="rect">
            <a:avLst/>
          </a:prstGeom>
        </p:spPr>
      </p:pic>
      <p:grpSp>
        <p:nvGrpSpPr>
          <p:cNvPr id="21" name="Групувати 20">
            <a:extLst>
              <a:ext uri="{FF2B5EF4-FFF2-40B4-BE49-F238E27FC236}">
                <a16:creationId xmlns:a16="http://schemas.microsoft.com/office/drawing/2014/main" id="{44B10465-CDAE-4A57-AD16-0821C7451FC0}"/>
              </a:ext>
            </a:extLst>
          </p:cNvPr>
          <p:cNvGrpSpPr/>
          <p:nvPr/>
        </p:nvGrpSpPr>
        <p:grpSpPr>
          <a:xfrm>
            <a:off x="4901381" y="4326412"/>
            <a:ext cx="5982271" cy="2266950"/>
            <a:chOff x="6699566" y="4288379"/>
            <a:chExt cx="4405312" cy="2266950"/>
          </a:xfrm>
        </p:grpSpPr>
        <p:pic>
          <p:nvPicPr>
            <p:cNvPr id="22" name="Рисунок 21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00365A18-4FA8-4A38-B254-E7474ABF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B61A94-9A84-4A1A-993D-5153241E33D4}"/>
                </a:ext>
              </a:extLst>
            </p:cNvPr>
            <p:cNvSpPr txBox="1"/>
            <p:nvPr/>
          </p:nvSpPr>
          <p:spPr>
            <a:xfrm>
              <a:off x="7163806" y="4496580"/>
              <a:ext cx="33528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Якщо переставити межі інтегрування то інтеграл змінює знак на протилежний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09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26484 -4.07407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"/>
                            </p:stCondLst>
                            <p:childTnLst>
                              <p:par>
                                <p:cTn id="68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3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/>
              <p:nvPr/>
            </p:nvSpPr>
            <p:spPr>
              <a:xfrm>
                <a:off x="1087121" y="1072814"/>
                <a:ext cx="4475480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nary>
                        <m:naryPr>
                          <m:limLoc m:val="undOvr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1" y="1072814"/>
                <a:ext cx="4475480" cy="14360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вал 8">
            <a:extLst>
              <a:ext uri="{FF2B5EF4-FFF2-40B4-BE49-F238E27FC236}">
                <a16:creationId xmlns:a16="http://schemas.microsoft.com/office/drawing/2014/main" id="{63E5D5FE-C22A-4483-BD83-1DE861448B5B}"/>
              </a:ext>
            </a:extLst>
          </p:cNvPr>
          <p:cNvSpPr/>
          <p:nvPr/>
        </p:nvSpPr>
        <p:spPr>
          <a:xfrm>
            <a:off x="136431" y="1327520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круглений прямокутник 7">
            <a:extLst>
              <a:ext uri="{FF2B5EF4-FFF2-40B4-BE49-F238E27FC236}">
                <a16:creationId xmlns:a16="http://schemas.microsoft.com/office/drawing/2014/main" id="{9C5E2FA2-DD17-49E2-A8CD-2525CBACCB3F}"/>
              </a:ext>
            </a:extLst>
          </p:cNvPr>
          <p:cNvSpPr/>
          <p:nvPr/>
        </p:nvSpPr>
        <p:spPr>
          <a:xfrm>
            <a:off x="9353753" y="107281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Округлений прямокутник 7">
            <a:extLst>
              <a:ext uri="{FF2B5EF4-FFF2-40B4-BE49-F238E27FC236}">
                <a16:creationId xmlns:a16="http://schemas.microsoft.com/office/drawing/2014/main" id="{BB9B1BFC-5C82-4ACE-A395-68844407258D}"/>
              </a:ext>
            </a:extLst>
          </p:cNvPr>
          <p:cNvSpPr/>
          <p:nvPr/>
        </p:nvSpPr>
        <p:spPr>
          <a:xfrm>
            <a:off x="9353752" y="107281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/>
              <p:nvPr/>
            </p:nvSpPr>
            <p:spPr>
              <a:xfrm>
                <a:off x="214319" y="4186341"/>
                <a:ext cx="1997955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9" y="4186341"/>
                <a:ext cx="1997955" cy="14076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01F79357-F02B-4E02-8B27-388767E60BF8}"/>
                  </a:ext>
                </a:extLst>
              </p:cNvPr>
              <p:cNvSpPr/>
              <p:nvPr/>
            </p:nvSpPr>
            <p:spPr>
              <a:xfrm>
                <a:off x="2116861" y="4186341"/>
                <a:ext cx="1997955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d>
                        <m:dPr>
                          <m:begChr m:val="|"/>
                          <m:endChr m:val="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01F79357-F02B-4E02-8B27-388767E60B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861" y="4186341"/>
                <a:ext cx="1997955" cy="14076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56C639C6-D6C0-473C-ADFF-E0354484A1DA}"/>
                  </a:ext>
                </a:extLst>
              </p:cNvPr>
              <p:cNvSpPr/>
              <p:nvPr/>
            </p:nvSpPr>
            <p:spPr>
              <a:xfrm>
                <a:off x="3812924" y="4186341"/>
                <a:ext cx="2538713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56C639C6-D6C0-473C-ADFF-E0354484A1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2924" y="4186341"/>
                <a:ext cx="2538713" cy="1407694"/>
              </a:xfrm>
              <a:prstGeom prst="rect">
                <a:avLst/>
              </a:prstGeom>
              <a:blipFill>
                <a:blip r:embed="rId5"/>
                <a:stretch>
                  <a:fillRect l="-7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6D7625E4-B3F1-4B1B-BC23-B6590B55734C}"/>
                  </a:ext>
                </a:extLst>
              </p:cNvPr>
              <p:cNvSpPr/>
              <p:nvPr/>
            </p:nvSpPr>
            <p:spPr>
              <a:xfrm>
                <a:off x="6251576" y="4186341"/>
                <a:ext cx="2746205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d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6D7625E4-B3F1-4B1B-BC23-B6590B5573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1576" y="4186341"/>
                <a:ext cx="2746205" cy="14076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кутник 17">
                <a:extLst>
                  <a:ext uri="{FF2B5EF4-FFF2-40B4-BE49-F238E27FC236}">
                    <a16:creationId xmlns:a16="http://schemas.microsoft.com/office/drawing/2014/main" id="{37751B42-5098-4929-8D34-636EC16D1226}"/>
                  </a:ext>
                </a:extLst>
              </p:cNvPr>
              <p:cNvSpPr/>
              <p:nvPr/>
            </p:nvSpPr>
            <p:spPr>
              <a:xfrm>
                <a:off x="8842778" y="4186341"/>
                <a:ext cx="1717469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nary>
                        <m:naryPr>
                          <m:limLoc m:val="undOvr"/>
                          <m:ctrlPr>
                            <a:rPr lang="uk-UA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8" name="Прямокутник 17">
                <a:extLst>
                  <a:ext uri="{FF2B5EF4-FFF2-40B4-BE49-F238E27FC236}">
                    <a16:creationId xmlns:a16="http://schemas.microsoft.com/office/drawing/2014/main" id="{37751B42-5098-4929-8D34-636EC16D1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2778" y="4186341"/>
                <a:ext cx="1717469" cy="14076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625A4FC-5D7E-41FB-B8D1-23BC1B07DC9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091" y="5594035"/>
            <a:ext cx="1124957" cy="1124957"/>
          </a:xfrm>
          <a:prstGeom prst="rect">
            <a:avLst/>
          </a:prstGeom>
        </p:spPr>
      </p:pic>
      <p:grpSp>
        <p:nvGrpSpPr>
          <p:cNvPr id="19" name="Групувати 18">
            <a:extLst>
              <a:ext uri="{FF2B5EF4-FFF2-40B4-BE49-F238E27FC236}">
                <a16:creationId xmlns:a16="http://schemas.microsoft.com/office/drawing/2014/main" id="{43CD651B-F7DB-4764-B382-40557613D5AF}"/>
              </a:ext>
            </a:extLst>
          </p:cNvPr>
          <p:cNvGrpSpPr/>
          <p:nvPr/>
        </p:nvGrpSpPr>
        <p:grpSpPr>
          <a:xfrm>
            <a:off x="5122607" y="4288379"/>
            <a:ext cx="5982271" cy="2266950"/>
            <a:chOff x="6699566" y="4288379"/>
            <a:chExt cx="4405312" cy="2266950"/>
          </a:xfrm>
        </p:grpSpPr>
        <p:pic>
          <p:nvPicPr>
            <p:cNvPr id="20" name="Рисунок 19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EF084831-B7E3-4312-9D70-F27A94720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741A63-F058-400A-820B-0BECD1AC5D80}"/>
                </a:ext>
              </a:extLst>
            </p:cNvPr>
            <p:cNvSpPr txBox="1"/>
            <p:nvPr/>
          </p:nvSpPr>
          <p:spPr>
            <a:xfrm>
              <a:off x="7147189" y="4854398"/>
              <a:ext cx="3352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Сталий множник можна виносити за знак інтеграла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04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/>
              <p:nvPr/>
            </p:nvSpPr>
            <p:spPr>
              <a:xfrm>
                <a:off x="1087120" y="836840"/>
                <a:ext cx="5569319" cy="1436099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0" y="836840"/>
                <a:ext cx="5569319" cy="14360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вал 8">
            <a:extLst>
              <a:ext uri="{FF2B5EF4-FFF2-40B4-BE49-F238E27FC236}">
                <a16:creationId xmlns:a16="http://schemas.microsoft.com/office/drawing/2014/main" id="{63E5D5FE-C22A-4483-BD83-1DE861448B5B}"/>
              </a:ext>
            </a:extLst>
          </p:cNvPr>
          <p:cNvSpPr/>
          <p:nvPr/>
        </p:nvSpPr>
        <p:spPr>
          <a:xfrm>
            <a:off x="136431" y="1091546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круглений прямокутник 7">
            <a:extLst>
              <a:ext uri="{FF2B5EF4-FFF2-40B4-BE49-F238E27FC236}">
                <a16:creationId xmlns:a16="http://schemas.microsoft.com/office/drawing/2014/main" id="{9C5E2FA2-DD17-49E2-A8CD-2525CBACCB3F}"/>
              </a:ext>
            </a:extLst>
          </p:cNvPr>
          <p:cNvSpPr/>
          <p:nvPr/>
        </p:nvSpPr>
        <p:spPr>
          <a:xfrm>
            <a:off x="9353753" y="836840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Округлений прямокутник 7">
            <a:extLst>
              <a:ext uri="{FF2B5EF4-FFF2-40B4-BE49-F238E27FC236}">
                <a16:creationId xmlns:a16="http://schemas.microsoft.com/office/drawing/2014/main" id="{BB9B1BFC-5C82-4ACE-A395-68844407258D}"/>
              </a:ext>
            </a:extLst>
          </p:cNvPr>
          <p:cNvSpPr/>
          <p:nvPr/>
        </p:nvSpPr>
        <p:spPr>
          <a:xfrm>
            <a:off x="9353752" y="836840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/>
              <p:nvPr/>
            </p:nvSpPr>
            <p:spPr>
              <a:xfrm>
                <a:off x="136431" y="3697129"/>
                <a:ext cx="3472008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𝒄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1" y="3697129"/>
                <a:ext cx="3472008" cy="14076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B3C8C47E-8D6A-418B-AC06-BC29E8A62199}"/>
                  </a:ext>
                </a:extLst>
              </p:cNvPr>
              <p:cNvSpPr/>
              <p:nvPr/>
            </p:nvSpPr>
            <p:spPr>
              <a:xfrm>
                <a:off x="1087120" y="2375535"/>
                <a:ext cx="5569319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неперервна на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𝒄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B3C8C47E-8D6A-418B-AC06-BC29E8A621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0" y="2375535"/>
                <a:ext cx="5569319" cy="954107"/>
              </a:xfrm>
              <a:prstGeom prst="rect">
                <a:avLst/>
              </a:prstGeom>
              <a:blipFill>
                <a:blip r:embed="rId8"/>
                <a:stretch>
                  <a:fillRect l="-328" t="-7692" r="-2298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E9C224E5-6955-4820-9517-111350C7CD78}"/>
                  </a:ext>
                </a:extLst>
              </p:cNvPr>
              <p:cNvSpPr/>
              <p:nvPr/>
            </p:nvSpPr>
            <p:spPr>
              <a:xfrm>
                <a:off x="3494147" y="3697129"/>
                <a:ext cx="2886988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d>
                        <m:dPr>
                          <m:begChr m:val="|"/>
                          <m:endChr m:val="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d>
                        <m:dPr>
                          <m:begChr m:val="|"/>
                          <m:endChr m:val="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E9C224E5-6955-4820-9517-111350C7C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4147" y="3697129"/>
                <a:ext cx="2886988" cy="14076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FA2CA2BB-2C7B-4D18-BA8F-D37D84D1B43A}"/>
                  </a:ext>
                </a:extLst>
              </p:cNvPr>
              <p:cNvSpPr/>
              <p:nvPr/>
            </p:nvSpPr>
            <p:spPr>
              <a:xfrm>
                <a:off x="6243482" y="3697129"/>
                <a:ext cx="4100051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FA2CA2BB-2C7B-4D18-BA8F-D37D84D1B4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482" y="3697129"/>
                <a:ext cx="4100051" cy="1407694"/>
              </a:xfrm>
              <a:prstGeom prst="rect">
                <a:avLst/>
              </a:prstGeom>
              <a:blipFill>
                <a:blip r:embed="rId10"/>
                <a:stretch>
                  <a:fillRect l="-2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99E97727-7DF0-4506-B9A4-76DC65DB7050}"/>
                  </a:ext>
                </a:extLst>
              </p:cNvPr>
              <p:cNvSpPr/>
              <p:nvPr/>
            </p:nvSpPr>
            <p:spPr>
              <a:xfrm>
                <a:off x="5596187" y="5317313"/>
                <a:ext cx="2588344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99E97727-7DF0-4506-B9A4-76DC65DB70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6187" y="5317313"/>
                <a:ext cx="2588344" cy="14076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Овал 1">
            <a:extLst>
              <a:ext uri="{FF2B5EF4-FFF2-40B4-BE49-F238E27FC236}">
                <a16:creationId xmlns:a16="http://schemas.microsoft.com/office/drawing/2014/main" id="{34270269-EF10-4027-B130-F610C7D04C62}"/>
              </a:ext>
            </a:extLst>
          </p:cNvPr>
          <p:cNvSpPr/>
          <p:nvPr/>
        </p:nvSpPr>
        <p:spPr>
          <a:xfrm>
            <a:off x="9921619" y="4241541"/>
            <a:ext cx="360618" cy="3606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F51D30C9-31E3-478B-AF4E-1AD7073A90E9}"/>
              </a:ext>
            </a:extLst>
          </p:cNvPr>
          <p:cNvSpPr/>
          <p:nvPr/>
        </p:nvSpPr>
        <p:spPr>
          <a:xfrm>
            <a:off x="5634287" y="5840851"/>
            <a:ext cx="360618" cy="3606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кутник 18">
                <a:extLst>
                  <a:ext uri="{FF2B5EF4-FFF2-40B4-BE49-F238E27FC236}">
                    <a16:creationId xmlns:a16="http://schemas.microsoft.com/office/drawing/2014/main" id="{56B8EA28-813D-4F2A-BD3F-143E452FC1AC}"/>
                  </a:ext>
                </a:extLst>
              </p:cNvPr>
              <p:cNvSpPr/>
              <p:nvPr/>
            </p:nvSpPr>
            <p:spPr>
              <a:xfrm>
                <a:off x="8184531" y="5317313"/>
                <a:ext cx="2159002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9" name="Прямокутник 18">
                <a:extLst>
                  <a:ext uri="{FF2B5EF4-FFF2-40B4-BE49-F238E27FC236}">
                    <a16:creationId xmlns:a16="http://schemas.microsoft.com/office/drawing/2014/main" id="{56B8EA28-813D-4F2A-BD3F-143E452FC1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531" y="5317313"/>
                <a:ext cx="2159002" cy="14076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671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4" grpId="0" animBg="1"/>
      <p:bldP spid="13" grpId="0" animBg="1"/>
      <p:bldP spid="12" grpId="0" animBg="1"/>
      <p:bldP spid="16" grpId="0" animBg="1"/>
      <p:bldP spid="17" grpId="0" animBg="1"/>
      <p:bldP spid="2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625A4FC-5D7E-41FB-B8D1-23BC1B07D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091" y="5594035"/>
            <a:ext cx="1124957" cy="1124957"/>
          </a:xfrm>
          <a:prstGeom prst="rect">
            <a:avLst/>
          </a:prstGeom>
        </p:spPr>
      </p:pic>
      <p:grpSp>
        <p:nvGrpSpPr>
          <p:cNvPr id="19" name="Групувати 18">
            <a:extLst>
              <a:ext uri="{FF2B5EF4-FFF2-40B4-BE49-F238E27FC236}">
                <a16:creationId xmlns:a16="http://schemas.microsoft.com/office/drawing/2014/main" id="{43CD651B-F7DB-4764-B382-40557613D5AF}"/>
              </a:ext>
            </a:extLst>
          </p:cNvPr>
          <p:cNvGrpSpPr/>
          <p:nvPr/>
        </p:nvGrpSpPr>
        <p:grpSpPr>
          <a:xfrm>
            <a:off x="5122607" y="4288379"/>
            <a:ext cx="5982271" cy="2266950"/>
            <a:chOff x="6699566" y="4288379"/>
            <a:chExt cx="4405312" cy="2266950"/>
          </a:xfrm>
        </p:grpSpPr>
        <p:pic>
          <p:nvPicPr>
            <p:cNvPr id="20" name="Рисунок 19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EF084831-B7E3-4312-9D70-F27A94720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741A63-F058-400A-820B-0BECD1AC5D80}"/>
                </a:ext>
              </a:extLst>
            </p:cNvPr>
            <p:cNvSpPr txBox="1"/>
            <p:nvPr/>
          </p:nvSpPr>
          <p:spPr>
            <a:xfrm>
              <a:off x="7147189" y="4721532"/>
              <a:ext cx="3352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Інтеграл суми функцій дорівнює сумі інтегралів цих функцій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визначеного інтеграла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/>
              <p:nvPr/>
            </p:nvSpPr>
            <p:spPr>
              <a:xfrm>
                <a:off x="1087121" y="1072814"/>
                <a:ext cx="7162144" cy="140769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552CA498-8586-4F16-A8AF-27DCB432BE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1" y="1072814"/>
                <a:ext cx="7162144" cy="14076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вал 8">
            <a:extLst>
              <a:ext uri="{FF2B5EF4-FFF2-40B4-BE49-F238E27FC236}">
                <a16:creationId xmlns:a16="http://schemas.microsoft.com/office/drawing/2014/main" id="{63E5D5FE-C22A-4483-BD83-1DE861448B5B}"/>
              </a:ext>
            </a:extLst>
          </p:cNvPr>
          <p:cNvSpPr/>
          <p:nvPr/>
        </p:nvSpPr>
        <p:spPr>
          <a:xfrm>
            <a:off x="136431" y="1327520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круглений прямокутник 7">
            <a:extLst>
              <a:ext uri="{FF2B5EF4-FFF2-40B4-BE49-F238E27FC236}">
                <a16:creationId xmlns:a16="http://schemas.microsoft.com/office/drawing/2014/main" id="{9C5E2FA2-DD17-49E2-A8CD-2525CBACCB3F}"/>
              </a:ext>
            </a:extLst>
          </p:cNvPr>
          <p:cNvSpPr/>
          <p:nvPr/>
        </p:nvSpPr>
        <p:spPr>
          <a:xfrm>
            <a:off x="9353753" y="107281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Округлений прямокутник 7">
            <a:extLst>
              <a:ext uri="{FF2B5EF4-FFF2-40B4-BE49-F238E27FC236}">
                <a16:creationId xmlns:a16="http://schemas.microsoft.com/office/drawing/2014/main" id="{BB9B1BFC-5C82-4ACE-A395-68844407258D}"/>
              </a:ext>
            </a:extLst>
          </p:cNvPr>
          <p:cNvSpPr/>
          <p:nvPr/>
        </p:nvSpPr>
        <p:spPr>
          <a:xfrm>
            <a:off x="9353752" y="107281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/>
              <p:nvPr/>
            </p:nvSpPr>
            <p:spPr>
              <a:xfrm>
                <a:off x="214320" y="3392312"/>
                <a:ext cx="2994548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A177E152-6662-4726-89D5-72B8244D48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20" y="3392312"/>
                <a:ext cx="2994548" cy="14076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01F79357-F02B-4E02-8B27-388767E60BF8}"/>
                  </a:ext>
                </a:extLst>
              </p:cNvPr>
              <p:cNvSpPr/>
              <p:nvPr/>
            </p:nvSpPr>
            <p:spPr>
              <a:xfrm>
                <a:off x="3102297" y="3392312"/>
                <a:ext cx="2778740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d>
                        <m:dPr>
                          <m:begChr m:val="|"/>
                          <m:endChr m:val="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den>
                          </m:f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01F79357-F02B-4E02-8B27-388767E60B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297" y="3392312"/>
                <a:ext cx="2778740" cy="14076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кутник 21">
                <a:extLst>
                  <a:ext uri="{FF2B5EF4-FFF2-40B4-BE49-F238E27FC236}">
                    <a16:creationId xmlns:a16="http://schemas.microsoft.com/office/drawing/2014/main" id="{E46110F3-FF15-48FE-9BB4-68109D562939}"/>
                  </a:ext>
                </a:extLst>
              </p:cNvPr>
              <p:cNvSpPr/>
              <p:nvPr/>
            </p:nvSpPr>
            <p:spPr>
              <a:xfrm>
                <a:off x="5754669" y="3392312"/>
                <a:ext cx="4717617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d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2" name="Прямокутник 21">
                <a:extLst>
                  <a:ext uri="{FF2B5EF4-FFF2-40B4-BE49-F238E27FC236}">
                    <a16:creationId xmlns:a16="http://schemas.microsoft.com/office/drawing/2014/main" id="{E46110F3-FF15-48FE-9BB4-68109D5629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4669" y="3392312"/>
                <a:ext cx="4717617" cy="14076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Овал 22">
            <a:extLst>
              <a:ext uri="{FF2B5EF4-FFF2-40B4-BE49-F238E27FC236}">
                <a16:creationId xmlns:a16="http://schemas.microsoft.com/office/drawing/2014/main" id="{CE157169-3141-4EE0-BF25-23842FFB3C91}"/>
              </a:ext>
            </a:extLst>
          </p:cNvPr>
          <p:cNvSpPr/>
          <p:nvPr/>
        </p:nvSpPr>
        <p:spPr>
          <a:xfrm>
            <a:off x="10058232" y="3927761"/>
            <a:ext cx="360618" cy="3606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кутник 23">
                <a:extLst>
                  <a:ext uri="{FF2B5EF4-FFF2-40B4-BE49-F238E27FC236}">
                    <a16:creationId xmlns:a16="http://schemas.microsoft.com/office/drawing/2014/main" id="{FB9B4367-0CE7-4A83-B0A9-AA22204FE6CB}"/>
                  </a:ext>
                </a:extLst>
              </p:cNvPr>
              <p:cNvSpPr/>
              <p:nvPr/>
            </p:nvSpPr>
            <p:spPr>
              <a:xfrm>
                <a:off x="214320" y="5103792"/>
                <a:ext cx="5009154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d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d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4" name="Прямокутник 23">
                <a:extLst>
                  <a:ext uri="{FF2B5EF4-FFF2-40B4-BE49-F238E27FC236}">
                    <a16:creationId xmlns:a16="http://schemas.microsoft.com/office/drawing/2014/main" id="{FB9B4367-0CE7-4A83-B0A9-AA22204FE6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20" y="5103792"/>
                <a:ext cx="5009154" cy="14076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Овал 24">
            <a:extLst>
              <a:ext uri="{FF2B5EF4-FFF2-40B4-BE49-F238E27FC236}">
                <a16:creationId xmlns:a16="http://schemas.microsoft.com/office/drawing/2014/main" id="{C3296FC4-4D7C-4C41-AF56-C23854A0A931}"/>
              </a:ext>
            </a:extLst>
          </p:cNvPr>
          <p:cNvSpPr/>
          <p:nvPr/>
        </p:nvSpPr>
        <p:spPr>
          <a:xfrm>
            <a:off x="240852" y="5662890"/>
            <a:ext cx="360618" cy="3606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кутник 25">
                <a:extLst>
                  <a:ext uri="{FF2B5EF4-FFF2-40B4-BE49-F238E27FC236}">
                    <a16:creationId xmlns:a16="http://schemas.microsoft.com/office/drawing/2014/main" id="{D710ED37-8C94-413B-AA1B-64378660FF4C}"/>
                  </a:ext>
                </a:extLst>
              </p:cNvPr>
              <p:cNvSpPr/>
              <p:nvPr/>
            </p:nvSpPr>
            <p:spPr>
              <a:xfrm>
                <a:off x="5130799" y="5103792"/>
                <a:ext cx="3280282" cy="140769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limLoc m:val="undOvr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sup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6" name="Прямокутник 25">
                <a:extLst>
                  <a:ext uri="{FF2B5EF4-FFF2-40B4-BE49-F238E27FC236}">
                    <a16:creationId xmlns:a16="http://schemas.microsoft.com/office/drawing/2014/main" id="{D710ED37-8C94-413B-AA1B-64378660FF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0799" y="5103792"/>
                <a:ext cx="3280282" cy="14076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Округлений прямокутник 7">
            <a:extLst>
              <a:ext uri="{FF2B5EF4-FFF2-40B4-BE49-F238E27FC236}">
                <a16:creationId xmlns:a16="http://schemas.microsoft.com/office/drawing/2014/main" id="{5754DE15-CD4F-42C6-8C85-65767DA31F1B}"/>
              </a:ext>
            </a:extLst>
          </p:cNvPr>
          <p:cNvSpPr/>
          <p:nvPr/>
        </p:nvSpPr>
        <p:spPr>
          <a:xfrm>
            <a:off x="1087121" y="3403002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Аналогічно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7">
                <a:extLst>
                  <a:ext uri="{FF2B5EF4-FFF2-40B4-BE49-F238E27FC236}">
                    <a16:creationId xmlns:a16="http://schemas.microsoft.com/office/drawing/2014/main" id="{A55E6897-0143-4593-9497-B60A3823300A}"/>
                  </a:ext>
                </a:extLst>
              </p:cNvPr>
              <p:cNvSpPr/>
              <p:nvPr/>
            </p:nvSpPr>
            <p:spPr>
              <a:xfrm>
                <a:off x="1087121" y="4172331"/>
                <a:ext cx="7162144" cy="1407693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nary>
                        <m:naryPr>
                          <m:limLoc m:val="undOvr"/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sub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Прямоугольник 7">
                <a:extLst>
                  <a:ext uri="{FF2B5EF4-FFF2-40B4-BE49-F238E27FC236}">
                    <a16:creationId xmlns:a16="http://schemas.microsoft.com/office/drawing/2014/main" id="{A55E6897-0143-4593-9497-B60A382330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21" y="4172331"/>
                <a:ext cx="7162144" cy="140769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982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2.5E-6 0.03333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4" grpId="0" animBg="1"/>
      <p:bldP spid="14" grpId="1" animBg="1"/>
      <p:bldP spid="15" grpId="0" animBg="1"/>
      <p:bldP spid="15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1399602"/>
                <a:ext cx="5892800" cy="17679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є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1399602"/>
                <a:ext cx="5892800" cy="1767920"/>
              </a:xfrm>
              <a:prstGeom prst="rect">
                <a:avLst/>
              </a:prstGeom>
              <a:blipFill>
                <a:blip r:embed="rId3"/>
                <a:stretch>
                  <a:fillRect b="-862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6299200" y="3978081"/>
                <a:ext cx="23495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978081"/>
                <a:ext cx="2349500" cy="523220"/>
              </a:xfrm>
              <a:prstGeom prst="rect">
                <a:avLst/>
              </a:prstGeom>
              <a:blipFill>
                <a:blip r:embed="rId6"/>
                <a:stretch>
                  <a:fillRect l="-5181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/>
              <p:nvPr/>
            </p:nvSpPr>
            <p:spPr>
              <a:xfrm>
                <a:off x="6299200" y="4788640"/>
                <a:ext cx="23495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>
                <a:extLst>
                  <a:ext uri="{FF2B5EF4-FFF2-40B4-BE49-F238E27FC236}">
                    <a16:creationId xmlns:a16="http://schemas.microsoft.com/office/drawing/2014/main" id="{6629D4B4-6B76-4D59-A58D-88633EFFD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788640"/>
                <a:ext cx="2349500" cy="523220"/>
              </a:xfrm>
              <a:prstGeom prst="rect">
                <a:avLst/>
              </a:prstGeom>
              <a:blipFill>
                <a:blip r:embed="rId7"/>
                <a:stretch>
                  <a:fillRect l="-5181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603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3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13199</TotalTime>
  <Words>758</Words>
  <Application>Microsoft Macintosh PowerPoint</Application>
  <PresentationFormat>Widescreen</PresentationFormat>
  <Paragraphs>178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543</cp:revision>
  <dcterms:created xsi:type="dcterms:W3CDTF">2019-04-30T11:06:10Z</dcterms:created>
  <dcterms:modified xsi:type="dcterms:W3CDTF">2024-06-17T18:52:34Z</dcterms:modified>
  <cp:category/>
</cp:coreProperties>
</file>